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33"/>
  </p:notesMasterIdLst>
  <p:sldIdLst>
    <p:sldId id="256" r:id="rId2"/>
    <p:sldId id="257" r:id="rId3"/>
    <p:sldId id="258" r:id="rId4"/>
    <p:sldId id="312" r:id="rId5"/>
    <p:sldId id="293" r:id="rId6"/>
    <p:sldId id="294" r:id="rId7"/>
    <p:sldId id="295" r:id="rId8"/>
    <p:sldId id="296" r:id="rId9"/>
    <p:sldId id="297" r:id="rId10"/>
    <p:sldId id="313" r:id="rId11"/>
    <p:sldId id="315" r:id="rId12"/>
    <p:sldId id="261" r:id="rId13"/>
    <p:sldId id="280" r:id="rId14"/>
    <p:sldId id="283" r:id="rId15"/>
    <p:sldId id="298" r:id="rId16"/>
    <p:sldId id="299" r:id="rId17"/>
    <p:sldId id="300" r:id="rId18"/>
    <p:sldId id="301" r:id="rId19"/>
    <p:sldId id="282" r:id="rId20"/>
    <p:sldId id="284" r:id="rId21"/>
    <p:sldId id="302" r:id="rId22"/>
    <p:sldId id="303" r:id="rId23"/>
    <p:sldId id="306" r:id="rId24"/>
    <p:sldId id="307" r:id="rId25"/>
    <p:sldId id="305" r:id="rId26"/>
    <p:sldId id="308" r:id="rId27"/>
    <p:sldId id="309" r:id="rId28"/>
    <p:sldId id="316" r:id="rId29"/>
    <p:sldId id="310" r:id="rId30"/>
    <p:sldId id="285" r:id="rId31"/>
    <p:sldId id="31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7D51B061-B176-473C-B0D5-0AE8119C4BC3}">
          <p14:sldIdLst>
            <p14:sldId id="256"/>
            <p14:sldId id="257"/>
            <p14:sldId id="258"/>
            <p14:sldId id="286"/>
            <p14:sldId id="276"/>
            <p14:sldId id="277"/>
            <p14:sldId id="287"/>
            <p14:sldId id="278"/>
            <p14:sldId id="259"/>
            <p14:sldId id="293"/>
            <p14:sldId id="294"/>
            <p14:sldId id="295"/>
            <p14:sldId id="296"/>
            <p14:sldId id="297"/>
            <p14:sldId id="261"/>
            <p14:sldId id="280"/>
            <p14:sldId id="288"/>
            <p14:sldId id="289"/>
            <p14:sldId id="290"/>
            <p14:sldId id="291"/>
            <p14:sldId id="311"/>
          </p14:sldIdLst>
        </p14:section>
        <p14:section name="Untitled Section" id="{9244825C-D69D-480A-B73C-E7659531CAE1}">
          <p14:sldIdLst>
            <p14:sldId id="283"/>
            <p14:sldId id="298"/>
            <p14:sldId id="299"/>
            <p14:sldId id="300"/>
            <p14:sldId id="301"/>
            <p14:sldId id="282"/>
            <p14:sldId id="292"/>
            <p14:sldId id="284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285"/>
            <p14:sldId id="281"/>
            <p14:sldId id="26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0502" autoAdjust="0"/>
  </p:normalViewPr>
  <p:slideViewPr>
    <p:cSldViewPr>
      <p:cViewPr>
        <p:scale>
          <a:sx n="70" d="100"/>
          <a:sy n="70" d="100"/>
        </p:scale>
        <p:origin x="-1374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1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52494B-17DD-5A4C-B47E-959DFF531F14}" type="doc">
      <dgm:prSet loTypeId="urn:microsoft.com/office/officeart/2005/8/layout/orgChart1" loCatId="hierarchy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01CF506-7AC3-F84C-91C0-6B59DC0B6D68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Chairmen Board</a:t>
          </a:r>
          <a:endParaRPr lang="en-US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75FFD7E-948F-1C41-98F0-B84A38B6EBDE}" type="parTrans" cxnId="{D1D8F897-0DF0-D44F-8EC1-2BE6B0315A5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FB45772-36B3-3E42-9507-EE46BE8D1BF5}" type="sibTrans" cxnId="{D1D8F897-0DF0-D44F-8EC1-2BE6B0315A5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765FACD-AC89-0D44-A65C-66934E2133E9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Executive Director</a:t>
          </a:r>
          <a:endParaRPr lang="en-US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1B83715-A8E2-704B-9CC8-2FA529311697}" type="parTrans" cxnId="{9224EB60-D89A-DB4B-8B48-26EA609F0D75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2018350-A3C8-3445-B89B-6BC3DDF88D54}" type="sibTrans" cxnId="{9224EB60-D89A-DB4B-8B48-26EA609F0D7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B80C3D8-6571-E743-8C88-674B9F840FFD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900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Logistic &amp; Costumers Department</a:t>
          </a:r>
          <a:endParaRPr lang="en-US" sz="9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633B3CF-19F6-594E-85B9-655C87D5B905}" type="parTrans" cxnId="{4E1672A9-DEAE-DB43-BE1E-5EC7E5FC21C3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F3A529B-14E4-EE45-B4FB-C0ED60712C09}" type="sibTrans" cxnId="{4E1672A9-DEAE-DB43-BE1E-5EC7E5FC21C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A5005C0-21FA-6F4A-9A8E-DAD30E15A2A4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050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Technical Department</a:t>
          </a:r>
          <a:endParaRPr lang="en-US" sz="105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1FDE605-F61A-7149-AAE2-EBD0F5AE5BE8}" type="parTrans" cxnId="{B0B4F9D5-CE4D-4849-95B4-944A83498B4E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A083B58-1BD0-3B4D-9AB8-06753893FEC5}" type="sibTrans" cxnId="{B0B4F9D5-CE4D-4849-95B4-944A83498B4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808EBE0-A084-0547-941A-FEFC1914094F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000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Research, Development &amp; Training Department</a:t>
          </a:r>
          <a:endParaRPr lang="en-US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54EB296-5876-EB4A-84BC-9430CA7FD0C2}" type="parTrans" cxnId="{C09C7B24-2D3A-0344-8442-D95FEF1790B8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28F680D-ABC6-544A-9AAF-B00AB2646BE6}" type="sibTrans" cxnId="{C09C7B24-2D3A-0344-8442-D95FEF1790B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C8D178-C58B-1344-B9FE-4F6B61AA24ED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57150" cmpd="sng">
          <a:solidFill>
            <a:srgbClr val="FF0000"/>
          </a:solidFill>
        </a:ln>
      </dgm:spPr>
      <dgm:t>
        <a:bodyPr/>
        <a:lstStyle/>
        <a:p>
          <a:r>
            <a:rPr lang="en-US" sz="1050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Seismology Department</a:t>
          </a:r>
          <a:endParaRPr lang="en-US" sz="105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03C97BD-D4E7-534F-906F-3E4C6106DB9E}" type="parTrans" cxnId="{1EE0B4F3-2AFF-AD4F-A4BE-16663814263F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DC29ACC-E4D7-2F46-A9D1-D252EC0D1862}" type="sibTrans" cxnId="{1EE0B4F3-2AFF-AD4F-A4BE-1666381426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6CFD27B-FCC0-0C4E-BA3B-29AF7EDA82FB}">
      <dgm:prSet phldrT="[Text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1000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Meteorology Department</a:t>
          </a:r>
          <a:endParaRPr lang="en-US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479A9B9-6E6E-6F48-BA30-06B534E1CAA1}" type="parTrans" cxnId="{E796EFA1-39EE-6640-BE9C-2C0508B019C3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4462074-1138-924F-8BA7-EF8318419797}" type="sibTrans" cxnId="{E796EFA1-39EE-6640-BE9C-2C0508B019C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7D6881-A28C-2A46-8476-5899C816B1CF}" type="asst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Internal Audit Unit</a:t>
          </a:r>
          <a:endParaRPr lang="en-US" sz="9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911DF8B-5242-F54D-893A-F2E511BB4BE9}" type="parTrans" cxnId="{E8D46A69-C386-2243-BA82-EE272FCECF32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93A4810-D729-F14C-87E0-D98AFB93DA73}" type="sibTrans" cxnId="{E8D46A69-C386-2243-BA82-EE272FCECF3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51D22E3-00FF-2344-849B-1BC5A6A4B5CE}" type="asst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Executive Director Secretaries</a:t>
          </a:r>
          <a:endParaRPr lang="en-US" sz="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CB12B6F-525B-0745-92A6-B9BCB8F3689D}" type="parTrans" cxnId="{86B30198-7AEF-9541-B92F-669720A8B5C1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96BA370-FC72-DD46-B3A2-AF43F0A5BA75}" type="sibTrans" cxnId="{86B30198-7AEF-9541-B92F-669720A8B5C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7E0EA31-B28F-BF42-B343-678E4BE930BD}" type="asst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Strategic Planning &amp; Performance Unit</a:t>
          </a:r>
          <a:endParaRPr lang="en-US" sz="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8AE4AE3-D3FB-8C49-8A32-C9F22EDFC200}" type="parTrans" cxnId="{E29BBF45-185C-B143-B3A0-16FDC1AD5145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62F8D0A-7853-F34B-ACF9-251079C4CAD1}" type="sibTrans" cxnId="{E29BBF45-185C-B143-B3A0-16FDC1AD51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B3568DC-C4DD-E54B-9D31-E7F58658D417}" type="asst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International Affairs Unit</a:t>
          </a:r>
          <a:endParaRPr lang="en-US" sz="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12DEEDF-3FA0-B441-84FD-BB613AC5E5E1}" type="parTrans" cxnId="{A64D5878-FAB8-2E4E-84DF-101BE33AA1A1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8F82001-F5FB-A147-97C6-7B823278BC03}" type="sibTrans" cxnId="{A64D5878-FAB8-2E4E-84DF-101BE33AA1A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D7751F-6416-9A49-B533-596AD711B940}" type="asst">
      <dgm:prSet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Legal Affairs Unit</a:t>
          </a:r>
          <a:endParaRPr lang="en-US" sz="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AC3D020-8D65-3548-8CD6-7DD9A8641141}" type="parTrans" cxnId="{C8F545BB-CB12-0F4B-A044-077EF4D2765E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DB4FEB9-8CCF-3945-B85A-336C822E7149}" type="sibTrans" cxnId="{C8F545BB-CB12-0F4B-A044-077EF4D2765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A629705-7FCC-1D4F-B308-117D3E9874D9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Media Services &amp; Marketing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4D682BA-5E64-F348-8D17-20070B1B697A}" type="parTrans" cxnId="{8325C419-3C28-4F42-836B-75E679FB4BF8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0B40B21-E73B-4A49-B2E3-10FB5552FCF5}" type="sibTrans" cxnId="{8325C419-3C28-4F42-836B-75E679FB4B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AA0E056-A214-1249-A18F-F46EBCFDA276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Finance &amp; Purchase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D8C8A64-F364-614A-B4DE-BEBAC8D42F35}" type="parTrans" cxnId="{816790F6-8B9A-454A-9B48-A0FD15D04C50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D162B10-A518-A74F-8109-C478B1B2876A}" type="sibTrans" cxnId="{816790F6-8B9A-454A-9B48-A0FD15D04C5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05F8B6E-2E4C-BE41-818F-39B0517FD66C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Human resources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C7F06C8-A698-6140-A618-9B8FF1881BC9}" type="parTrans" cxnId="{E3091E25-F43D-2446-BE1E-71CB72D58445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0EA1CF2-90C9-A942-B46E-E847675F8F1C}" type="sibTrans" cxnId="{E3091E25-F43D-2446-BE1E-71CB72D584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C122FBF-AB27-2C4D-9CF1-30C244ADE259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Costumer &amp; Quality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A9F0080-3566-D74E-A9D6-8BD40FBCF491}" type="parTrans" cxnId="{47DE9371-5901-764C-BC8B-3D908AE4EC15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53C6751-E15B-9645-AD48-873A8B898702}" type="sibTrans" cxnId="{47DE9371-5901-764C-BC8B-3D908AE4EC1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643861A-48CA-AB45-A705-2D61031F77E9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Information Technology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AC6EC99-EE1C-6449-9E10-C988DF896D67}" type="parTrans" cxnId="{F0FB6397-6D63-E34E-A497-7F94E2B5EBD6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7F16E00-7A03-A746-AFD8-EC67B6DBDBCD}" type="sibTrans" cxnId="{F0FB6397-6D63-E34E-A497-7F94E2B5EBD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8955A0A-4284-2246-893C-E579F56074CC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Network &amp; Communication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809DEA2-E96A-E84F-A434-5292B80EB5F5}" type="parTrans" cxnId="{B821D3CB-7730-CE4D-9D4F-77CB520897AB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F88B980-C373-D043-B761-3A6F2452833F}" type="sibTrans" cxnId="{B821D3CB-7730-CE4D-9D4F-77CB520897A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96818CF-1A17-8845-8661-7A181CCCF464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Maintenance &amp; Calibration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7E1CC16-4500-1E4C-AA35-48CF0A44AC10}" type="parTrans" cxnId="{DD62FA07-444B-0647-9483-835CFF99CCA7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C92EDBE-8A1B-2C41-9616-56EAC18648FA}" type="sibTrans" cxnId="{DD62FA07-444B-0647-9483-835CFF99CCA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E09368D-705F-D746-8E2D-4BD5439EBC74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Scientific Research &amp; Studies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1F8EEE3-9F17-4546-ACF0-3BA6C7B37980}" type="parTrans" cxnId="{73D4523C-5F39-3142-8932-DDFCACD167CB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14D6AF5-F3C7-6742-A3F0-0E32ADDDB6F6}" type="sibTrans" cxnId="{73D4523C-5F39-3142-8932-DDFCACD167C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FFA97C8-59C2-CC47-82A1-8D9C372A722C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Training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B94F593-C09E-514E-8187-000EC5CD7E24}" type="parTrans" cxnId="{AF200CB2-53B7-2A47-B2A5-48BB85563100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BEA2332-321E-ED4A-AEE0-5FF6B915C570}" type="sibTrans" cxnId="{AF200CB2-53B7-2A47-B2A5-48BB8556310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081F54-0770-0146-88DC-BC1CFFAB848C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Development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985D467-8433-EF48-B83D-DC99E0CD7F0E}" type="parTrans" cxnId="{AB8E590A-3AD0-C144-8AD6-EC1030DFE8AC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09080C2-177F-3A45-8291-ABF24E28C421}" type="sibTrans" cxnId="{AB8E590A-3AD0-C144-8AD6-EC1030DFE8A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4E46CCF-427F-6D4E-B555-BDA92545DDE6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57150" cmpd="sng">
          <a:solidFill>
            <a:srgbClr val="FF0000"/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Earthquake Monitoring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26F3744-555F-E240-AC94-739159368843}" type="parTrans" cxnId="{61CBA179-EBE7-6E45-BA9A-033039EAB604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BB77238-2918-5243-8279-CDFFE3DF46BB}" type="sibTrans" cxnId="{61CBA179-EBE7-6E45-BA9A-033039EAB60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72B926-A5F7-FF4A-A46A-BAFA9871C499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57150" cmpd="sng">
          <a:solidFill>
            <a:srgbClr val="FF0000"/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Earthquake Engineering &amp; Geology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685A0C9-3183-A04E-8C64-F1720EF21F1C}" type="parTrans" cxnId="{11E273FB-7DD5-7A40-93FD-437A4BE2CF71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B90F06D-5FF9-294B-AEA5-9D7415F21B0B}" type="sibTrans" cxnId="{11E273FB-7DD5-7A40-93FD-437A4BE2CF7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5918C88-91A1-0D43-957A-0081746C1893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General Forecast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A920FED-5866-3246-9379-5031278525A2}" type="parTrans" cxnId="{40E34D17-FCD8-C447-9661-442ABCF547B8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A829265-F77C-4440-AECD-E064F82362C1}" type="sibTrans" cxnId="{40E34D17-FCD8-C447-9661-442ABCF547B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F9E0D81-DF29-A044-8703-7E2DC8E6270D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Aviation Forecast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1E55D71-9BF2-C949-8B97-BF5D8471F1AD}" type="parTrans" cxnId="{F727760A-F6E7-A843-BDA3-47596BBCE08C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7D76FE1-35D8-2A48-A26E-24D737E6BCE2}" type="sibTrans" cxnId="{F727760A-F6E7-A843-BDA3-47596BBCE08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27DD97B-819B-324F-80CA-D51B7A782176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Marine</a:t>
          </a:r>
        </a:p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Forecast</a:t>
          </a:r>
        </a:p>
      </dgm:t>
    </dgm:pt>
    <dgm:pt modelId="{F02AEBC0-AE2B-5D41-A20C-AB14D2C1692D}" type="parTrans" cxnId="{FE934D55-3ED8-8F45-8D0D-479FBF70A6C0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516418B-FF7C-BF4B-98EC-CBF523EE90B2}" type="sibTrans" cxnId="{FE934D55-3ED8-8F45-8D0D-479FBF70A6C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39FDF50-362B-8544-B463-8241273A57E2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Climate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0F038FA-27D0-4A4F-896F-B2D631C623C9}" type="parTrans" cxnId="{1B63488B-D67C-A143-9740-2938B83A9E97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9AE2D8B-A034-BD44-8CFD-E451DEA5748A}" type="sibTrans" cxnId="{1B63488B-D67C-A143-9740-2938B83A9E9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A38A7BA-52D4-7A44-9254-23657BC18B2D}" type="asst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Cloud seeding</a:t>
          </a:r>
        </a:p>
        <a:p>
          <a:r>
            <a:rPr lang="en-US" b="1" dirty="0" smtClean="0">
              <a:solidFill>
                <a:schemeClr val="tx1"/>
              </a:solidFill>
              <a:latin typeface="Arial" pitchFamily="34" charset="0"/>
              <a:ea typeface="AF_Najed" charset="0"/>
              <a:cs typeface="Arial" pitchFamily="34" charset="0"/>
            </a:rPr>
            <a:t>Applications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8E2897E-87B2-DD44-86CC-8D15DC9F30D6}" type="parTrans" cxnId="{A841DD44-A559-CD4A-B4E1-E9168EBBE28C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5A098D9-100A-F64B-B937-B1021A544688}" type="sibTrans" cxnId="{A841DD44-A559-CD4A-B4E1-E9168EBBE28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025E279-6832-9349-8179-E53F2722F18B}" type="pres">
      <dgm:prSet presAssocID="{8952494B-17DD-5A4C-B47E-959DFF531F1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6BE2BE-2084-8A4E-9A8E-B364470381F7}" type="pres">
      <dgm:prSet presAssocID="{401CF506-7AC3-F84C-91C0-6B59DC0B6D68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E6884C0-D10B-2745-BB5F-AA5811993820}" type="pres">
      <dgm:prSet presAssocID="{401CF506-7AC3-F84C-91C0-6B59DC0B6D68}" presName="rootComposite1" presStyleCnt="0"/>
      <dgm:spPr/>
      <dgm:t>
        <a:bodyPr/>
        <a:lstStyle/>
        <a:p>
          <a:endParaRPr lang="en-US"/>
        </a:p>
      </dgm:t>
    </dgm:pt>
    <dgm:pt modelId="{D358EDFC-5851-FA48-98DC-EF9C818A4432}" type="pres">
      <dgm:prSet presAssocID="{401CF506-7AC3-F84C-91C0-6B59DC0B6D68}" presName="rootText1" presStyleLbl="node0" presStyleIdx="0" presStyleCnt="1" custScaleX="351246" custLinFactY="-615" custLinFactNeighborX="778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D45358-84FD-B045-AE13-6DAF33B55DCF}" type="pres">
      <dgm:prSet presAssocID="{401CF506-7AC3-F84C-91C0-6B59DC0B6D6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192D3AF-A16C-8446-8D04-7F5147040BE8}" type="pres">
      <dgm:prSet presAssocID="{401CF506-7AC3-F84C-91C0-6B59DC0B6D68}" presName="hierChild2" presStyleCnt="0"/>
      <dgm:spPr/>
      <dgm:t>
        <a:bodyPr/>
        <a:lstStyle/>
        <a:p>
          <a:endParaRPr lang="en-US"/>
        </a:p>
      </dgm:t>
    </dgm:pt>
    <dgm:pt modelId="{0C69BB21-C791-5A4D-98AF-FBD7DE47F0E5}" type="pres">
      <dgm:prSet presAssocID="{51B83715-A8E2-704B-9CC8-2FA529311697}" presName="Name37" presStyleLbl="parChTrans1D2" presStyleIdx="0" presStyleCnt="2"/>
      <dgm:spPr/>
      <dgm:t>
        <a:bodyPr/>
        <a:lstStyle/>
        <a:p>
          <a:endParaRPr lang="en-US"/>
        </a:p>
      </dgm:t>
    </dgm:pt>
    <dgm:pt modelId="{5522E7E6-CD7F-A042-B289-D0881DFC9993}" type="pres">
      <dgm:prSet presAssocID="{C765FACD-AC89-0D44-A65C-66934E2133E9}" presName="hierRoot2" presStyleCnt="0">
        <dgm:presLayoutVars>
          <dgm:hierBranch/>
        </dgm:presLayoutVars>
      </dgm:prSet>
      <dgm:spPr/>
      <dgm:t>
        <a:bodyPr/>
        <a:lstStyle/>
        <a:p>
          <a:endParaRPr lang="en-US"/>
        </a:p>
      </dgm:t>
    </dgm:pt>
    <dgm:pt modelId="{77AFC371-7A5A-4B47-8F19-B9A30E3867A3}" type="pres">
      <dgm:prSet presAssocID="{C765FACD-AC89-0D44-A65C-66934E2133E9}" presName="rootComposite" presStyleCnt="0"/>
      <dgm:spPr/>
      <dgm:t>
        <a:bodyPr/>
        <a:lstStyle/>
        <a:p>
          <a:endParaRPr lang="en-US"/>
        </a:p>
      </dgm:t>
    </dgm:pt>
    <dgm:pt modelId="{668E0F2F-DDBB-744E-9A23-E8D383B367A0}" type="pres">
      <dgm:prSet presAssocID="{C765FACD-AC89-0D44-A65C-66934E2133E9}" presName="rootText" presStyleLbl="node2" presStyleIdx="0" presStyleCnt="1" custScaleX="248468" custScaleY="153390" custLinFactY="-13243" custLinFactNeighborX="778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245517-B28B-4540-B1A2-83E7F62FD958}" type="pres">
      <dgm:prSet presAssocID="{C765FACD-AC89-0D44-A65C-66934E2133E9}" presName="rootConnector" presStyleLbl="node2" presStyleIdx="0" presStyleCnt="1"/>
      <dgm:spPr/>
      <dgm:t>
        <a:bodyPr/>
        <a:lstStyle/>
        <a:p>
          <a:endParaRPr lang="en-US"/>
        </a:p>
      </dgm:t>
    </dgm:pt>
    <dgm:pt modelId="{A7564A85-A024-8C4A-8D73-7E14AC30D77A}" type="pres">
      <dgm:prSet presAssocID="{C765FACD-AC89-0D44-A65C-66934E2133E9}" presName="hierChild4" presStyleCnt="0"/>
      <dgm:spPr/>
      <dgm:t>
        <a:bodyPr/>
        <a:lstStyle/>
        <a:p>
          <a:endParaRPr lang="en-US"/>
        </a:p>
      </dgm:t>
    </dgm:pt>
    <dgm:pt modelId="{F760FB5D-BF2D-8C4A-9D2C-D989E4E4E6C4}" type="pres">
      <dgm:prSet presAssocID="{6633B3CF-19F6-594E-85B9-655C87D5B905}" presName="Name35" presStyleLbl="parChTrans1D3" presStyleIdx="0" presStyleCnt="9"/>
      <dgm:spPr/>
      <dgm:t>
        <a:bodyPr/>
        <a:lstStyle/>
        <a:p>
          <a:endParaRPr lang="en-US"/>
        </a:p>
      </dgm:t>
    </dgm:pt>
    <dgm:pt modelId="{4EAEC3EF-0114-EC4F-BEFF-FE7B27C2EA00}" type="pres">
      <dgm:prSet presAssocID="{3B80C3D8-6571-E743-8C88-674B9F840FF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11899E0-CB6A-1F48-8E0A-839248E1D972}" type="pres">
      <dgm:prSet presAssocID="{3B80C3D8-6571-E743-8C88-674B9F840FFD}" presName="rootComposite" presStyleCnt="0"/>
      <dgm:spPr/>
      <dgm:t>
        <a:bodyPr/>
        <a:lstStyle/>
        <a:p>
          <a:endParaRPr lang="en-US"/>
        </a:p>
      </dgm:t>
    </dgm:pt>
    <dgm:pt modelId="{8BE9814B-8BA0-0445-BFA7-87CF7BB0D6E6}" type="pres">
      <dgm:prSet presAssocID="{3B80C3D8-6571-E743-8C88-674B9F840FFD}" presName="rootText" presStyleLbl="node3" presStyleIdx="0" presStyleCnt="5" custScaleX="222929" custScaleY="114353" custLinFactY="-6266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94F91D-75B9-6148-96C3-AA98460C548B}" type="pres">
      <dgm:prSet presAssocID="{3B80C3D8-6571-E743-8C88-674B9F840FFD}" presName="rootConnector" presStyleLbl="node3" presStyleIdx="0" presStyleCnt="5"/>
      <dgm:spPr/>
      <dgm:t>
        <a:bodyPr/>
        <a:lstStyle/>
        <a:p>
          <a:endParaRPr lang="en-US"/>
        </a:p>
      </dgm:t>
    </dgm:pt>
    <dgm:pt modelId="{8DA12ED5-B76C-CE40-8986-B8E9938F2F79}" type="pres">
      <dgm:prSet presAssocID="{3B80C3D8-6571-E743-8C88-674B9F840FFD}" presName="hierChild4" presStyleCnt="0"/>
      <dgm:spPr/>
      <dgm:t>
        <a:bodyPr/>
        <a:lstStyle/>
        <a:p>
          <a:endParaRPr lang="en-US"/>
        </a:p>
      </dgm:t>
    </dgm:pt>
    <dgm:pt modelId="{5F67496C-3E71-274A-99B6-80B9A701142F}" type="pres">
      <dgm:prSet presAssocID="{3B80C3D8-6571-E743-8C88-674B9F840FFD}" presName="hierChild5" presStyleCnt="0"/>
      <dgm:spPr/>
      <dgm:t>
        <a:bodyPr/>
        <a:lstStyle/>
        <a:p>
          <a:endParaRPr lang="en-US"/>
        </a:p>
      </dgm:t>
    </dgm:pt>
    <dgm:pt modelId="{44D29A06-633B-344B-BC0E-4007B61AFBDB}" type="pres">
      <dgm:prSet presAssocID="{C4D682BA-5E64-F348-8D17-20070B1B697A}" presName="Name111" presStyleLbl="parChTrans1D4" presStyleIdx="0" presStyleCnt="17"/>
      <dgm:spPr/>
      <dgm:t>
        <a:bodyPr/>
        <a:lstStyle/>
        <a:p>
          <a:endParaRPr lang="en-US"/>
        </a:p>
      </dgm:t>
    </dgm:pt>
    <dgm:pt modelId="{17D182CB-0619-AB4A-90DE-47D066C020B2}" type="pres">
      <dgm:prSet presAssocID="{0A629705-7FCC-1D4F-B308-117D3E9874D9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4358683-5CA2-814A-B0F7-231FF8F3D5B6}" type="pres">
      <dgm:prSet presAssocID="{0A629705-7FCC-1D4F-B308-117D3E9874D9}" presName="rootComposite3" presStyleCnt="0"/>
      <dgm:spPr/>
      <dgm:t>
        <a:bodyPr/>
        <a:lstStyle/>
        <a:p>
          <a:endParaRPr lang="en-US"/>
        </a:p>
      </dgm:t>
    </dgm:pt>
    <dgm:pt modelId="{B90E2471-A819-7F4F-B34A-89111FC93186}" type="pres">
      <dgm:prSet presAssocID="{0A629705-7FCC-1D4F-B308-117D3E9874D9}" presName="rootText3" presStyleLbl="asst3" presStyleIdx="0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9FD23D-D543-5B43-B8B3-9E9332961141}" type="pres">
      <dgm:prSet presAssocID="{0A629705-7FCC-1D4F-B308-117D3E9874D9}" presName="rootConnector3" presStyleLbl="asst3" presStyleIdx="0" presStyleCnt="17"/>
      <dgm:spPr/>
      <dgm:t>
        <a:bodyPr/>
        <a:lstStyle/>
        <a:p>
          <a:endParaRPr lang="en-US"/>
        </a:p>
      </dgm:t>
    </dgm:pt>
    <dgm:pt modelId="{67A8EC61-F5EB-7B4F-B1B0-59E31632F04B}" type="pres">
      <dgm:prSet presAssocID="{0A629705-7FCC-1D4F-B308-117D3E9874D9}" presName="hierChild6" presStyleCnt="0"/>
      <dgm:spPr/>
      <dgm:t>
        <a:bodyPr/>
        <a:lstStyle/>
        <a:p>
          <a:endParaRPr lang="en-US"/>
        </a:p>
      </dgm:t>
    </dgm:pt>
    <dgm:pt modelId="{A981C87B-3D08-BF42-9F96-0779302E071C}" type="pres">
      <dgm:prSet presAssocID="{0A629705-7FCC-1D4F-B308-117D3E9874D9}" presName="hierChild7" presStyleCnt="0"/>
      <dgm:spPr/>
      <dgm:t>
        <a:bodyPr/>
        <a:lstStyle/>
        <a:p>
          <a:endParaRPr lang="en-US"/>
        </a:p>
      </dgm:t>
    </dgm:pt>
    <dgm:pt modelId="{BE687EFD-F899-084F-99DA-3DF4427C1BAE}" type="pres">
      <dgm:prSet presAssocID="{1D8C8A64-F364-614A-B4DE-BEBAC8D42F35}" presName="Name111" presStyleLbl="parChTrans1D4" presStyleIdx="1" presStyleCnt="17"/>
      <dgm:spPr/>
      <dgm:t>
        <a:bodyPr/>
        <a:lstStyle/>
        <a:p>
          <a:endParaRPr lang="en-US"/>
        </a:p>
      </dgm:t>
    </dgm:pt>
    <dgm:pt modelId="{FDBED774-1278-2543-B7E3-19676DB1E7EF}" type="pres">
      <dgm:prSet presAssocID="{8AA0E056-A214-1249-A18F-F46EBCFDA276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9FD48FA-86B4-A342-BA0E-AB7A64C7189F}" type="pres">
      <dgm:prSet presAssocID="{8AA0E056-A214-1249-A18F-F46EBCFDA276}" presName="rootComposite3" presStyleCnt="0"/>
      <dgm:spPr/>
      <dgm:t>
        <a:bodyPr/>
        <a:lstStyle/>
        <a:p>
          <a:endParaRPr lang="en-US"/>
        </a:p>
      </dgm:t>
    </dgm:pt>
    <dgm:pt modelId="{0756B3C9-AA98-984C-8E2A-8B79F76DAB16}" type="pres">
      <dgm:prSet presAssocID="{8AA0E056-A214-1249-A18F-F46EBCFDA276}" presName="rootText3" presStyleLbl="asst3" presStyleIdx="1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6AD3F2-4C00-F44A-B7BB-D297324335DD}" type="pres">
      <dgm:prSet presAssocID="{8AA0E056-A214-1249-A18F-F46EBCFDA276}" presName="rootConnector3" presStyleLbl="asst3" presStyleIdx="1" presStyleCnt="17"/>
      <dgm:spPr/>
      <dgm:t>
        <a:bodyPr/>
        <a:lstStyle/>
        <a:p>
          <a:endParaRPr lang="en-US"/>
        </a:p>
      </dgm:t>
    </dgm:pt>
    <dgm:pt modelId="{8AE7056B-6D75-2247-ADD4-82063FD1A317}" type="pres">
      <dgm:prSet presAssocID="{8AA0E056-A214-1249-A18F-F46EBCFDA276}" presName="hierChild6" presStyleCnt="0"/>
      <dgm:spPr/>
      <dgm:t>
        <a:bodyPr/>
        <a:lstStyle/>
        <a:p>
          <a:endParaRPr lang="en-US"/>
        </a:p>
      </dgm:t>
    </dgm:pt>
    <dgm:pt modelId="{1311E4EF-C450-724D-AF64-E21E7BF586CD}" type="pres">
      <dgm:prSet presAssocID="{8AA0E056-A214-1249-A18F-F46EBCFDA276}" presName="hierChild7" presStyleCnt="0"/>
      <dgm:spPr/>
      <dgm:t>
        <a:bodyPr/>
        <a:lstStyle/>
        <a:p>
          <a:endParaRPr lang="en-US"/>
        </a:p>
      </dgm:t>
    </dgm:pt>
    <dgm:pt modelId="{C85B4609-4ED3-BB4B-B23D-888DC344A676}" type="pres">
      <dgm:prSet presAssocID="{BC7F06C8-A698-6140-A618-9B8FF1881BC9}" presName="Name111" presStyleLbl="parChTrans1D4" presStyleIdx="2" presStyleCnt="17"/>
      <dgm:spPr/>
      <dgm:t>
        <a:bodyPr/>
        <a:lstStyle/>
        <a:p>
          <a:endParaRPr lang="en-US"/>
        </a:p>
      </dgm:t>
    </dgm:pt>
    <dgm:pt modelId="{5F4A2888-B437-E741-8C0B-590E2E6D8006}" type="pres">
      <dgm:prSet presAssocID="{905F8B6E-2E4C-BE41-818F-39B0517FD66C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D40D129-B330-FB41-88EA-9B6DE1BA94A7}" type="pres">
      <dgm:prSet presAssocID="{905F8B6E-2E4C-BE41-818F-39B0517FD66C}" presName="rootComposite3" presStyleCnt="0"/>
      <dgm:spPr/>
      <dgm:t>
        <a:bodyPr/>
        <a:lstStyle/>
        <a:p>
          <a:endParaRPr lang="en-US"/>
        </a:p>
      </dgm:t>
    </dgm:pt>
    <dgm:pt modelId="{7C3B5D94-09EF-2248-8AF7-550928B539E4}" type="pres">
      <dgm:prSet presAssocID="{905F8B6E-2E4C-BE41-818F-39B0517FD66C}" presName="rootText3" presStyleLbl="asst3" presStyleIdx="2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3212D1-5646-394C-9D36-F4E92B87AD0F}" type="pres">
      <dgm:prSet presAssocID="{905F8B6E-2E4C-BE41-818F-39B0517FD66C}" presName="rootConnector3" presStyleLbl="asst3" presStyleIdx="2" presStyleCnt="17"/>
      <dgm:spPr/>
      <dgm:t>
        <a:bodyPr/>
        <a:lstStyle/>
        <a:p>
          <a:endParaRPr lang="en-US"/>
        </a:p>
      </dgm:t>
    </dgm:pt>
    <dgm:pt modelId="{A8820586-C024-4247-918F-0E386FF90D7A}" type="pres">
      <dgm:prSet presAssocID="{905F8B6E-2E4C-BE41-818F-39B0517FD66C}" presName="hierChild6" presStyleCnt="0"/>
      <dgm:spPr/>
      <dgm:t>
        <a:bodyPr/>
        <a:lstStyle/>
        <a:p>
          <a:endParaRPr lang="en-US"/>
        </a:p>
      </dgm:t>
    </dgm:pt>
    <dgm:pt modelId="{EEF4C7C8-4592-FA46-A0F5-7A269B2A205E}" type="pres">
      <dgm:prSet presAssocID="{905F8B6E-2E4C-BE41-818F-39B0517FD66C}" presName="hierChild7" presStyleCnt="0"/>
      <dgm:spPr/>
      <dgm:t>
        <a:bodyPr/>
        <a:lstStyle/>
        <a:p>
          <a:endParaRPr lang="en-US"/>
        </a:p>
      </dgm:t>
    </dgm:pt>
    <dgm:pt modelId="{060011E4-19BA-7146-87C7-AF5CE137EAEF}" type="pres">
      <dgm:prSet presAssocID="{0A9F0080-3566-D74E-A9D6-8BD40FBCF491}" presName="Name111" presStyleLbl="parChTrans1D4" presStyleIdx="3" presStyleCnt="17"/>
      <dgm:spPr/>
      <dgm:t>
        <a:bodyPr/>
        <a:lstStyle/>
        <a:p>
          <a:endParaRPr lang="en-US"/>
        </a:p>
      </dgm:t>
    </dgm:pt>
    <dgm:pt modelId="{44236510-E8EB-3B45-8CBD-77C08E050383}" type="pres">
      <dgm:prSet presAssocID="{CC122FBF-AB27-2C4D-9CF1-30C244ADE259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F6E292C-EA4D-B943-A297-B983C14EDB8F}" type="pres">
      <dgm:prSet presAssocID="{CC122FBF-AB27-2C4D-9CF1-30C244ADE259}" presName="rootComposite3" presStyleCnt="0"/>
      <dgm:spPr/>
      <dgm:t>
        <a:bodyPr/>
        <a:lstStyle/>
        <a:p>
          <a:endParaRPr lang="en-US"/>
        </a:p>
      </dgm:t>
    </dgm:pt>
    <dgm:pt modelId="{0A8CF093-BC05-5C43-BF5E-CFB5D17963B5}" type="pres">
      <dgm:prSet presAssocID="{CC122FBF-AB27-2C4D-9CF1-30C244ADE259}" presName="rootText3" presStyleLbl="asst3" presStyleIdx="3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E0D5D8-BA59-2B46-B186-EAC3AA456F6E}" type="pres">
      <dgm:prSet presAssocID="{CC122FBF-AB27-2C4D-9CF1-30C244ADE259}" presName="rootConnector3" presStyleLbl="asst3" presStyleIdx="3" presStyleCnt="17"/>
      <dgm:spPr/>
      <dgm:t>
        <a:bodyPr/>
        <a:lstStyle/>
        <a:p>
          <a:endParaRPr lang="en-US"/>
        </a:p>
      </dgm:t>
    </dgm:pt>
    <dgm:pt modelId="{5018D923-215F-9242-86F8-DD265EB3E876}" type="pres">
      <dgm:prSet presAssocID="{CC122FBF-AB27-2C4D-9CF1-30C244ADE259}" presName="hierChild6" presStyleCnt="0"/>
      <dgm:spPr/>
      <dgm:t>
        <a:bodyPr/>
        <a:lstStyle/>
        <a:p>
          <a:endParaRPr lang="en-US"/>
        </a:p>
      </dgm:t>
    </dgm:pt>
    <dgm:pt modelId="{8EB65D3B-A542-9C41-A55A-0EDB6D957A6D}" type="pres">
      <dgm:prSet presAssocID="{CC122FBF-AB27-2C4D-9CF1-30C244ADE259}" presName="hierChild7" presStyleCnt="0"/>
      <dgm:spPr/>
      <dgm:t>
        <a:bodyPr/>
        <a:lstStyle/>
        <a:p>
          <a:endParaRPr lang="en-US"/>
        </a:p>
      </dgm:t>
    </dgm:pt>
    <dgm:pt modelId="{BE84845F-A1B3-3847-838C-9346148C1033}" type="pres">
      <dgm:prSet presAssocID="{11FDE605-F61A-7149-AAE2-EBD0F5AE5BE8}" presName="Name35" presStyleLbl="parChTrans1D3" presStyleIdx="1" presStyleCnt="9"/>
      <dgm:spPr/>
      <dgm:t>
        <a:bodyPr/>
        <a:lstStyle/>
        <a:p>
          <a:endParaRPr lang="en-US"/>
        </a:p>
      </dgm:t>
    </dgm:pt>
    <dgm:pt modelId="{842C1A19-A4CA-6D4F-A13B-FA8C3B05F995}" type="pres">
      <dgm:prSet presAssocID="{DA5005C0-21FA-6F4A-9A8E-DAD30E15A2A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828D27A-4D6F-7C45-A941-BC254DF367D4}" type="pres">
      <dgm:prSet presAssocID="{DA5005C0-21FA-6F4A-9A8E-DAD30E15A2A4}" presName="rootComposite" presStyleCnt="0"/>
      <dgm:spPr/>
      <dgm:t>
        <a:bodyPr/>
        <a:lstStyle/>
        <a:p>
          <a:endParaRPr lang="en-US"/>
        </a:p>
      </dgm:t>
    </dgm:pt>
    <dgm:pt modelId="{96DD7544-FA49-DD40-8EE1-A2A683EAE8FA}" type="pres">
      <dgm:prSet presAssocID="{DA5005C0-21FA-6F4A-9A8E-DAD30E15A2A4}" presName="rootText" presStyleLbl="node3" presStyleIdx="1" presStyleCnt="5" custScaleX="221451" custScaleY="114353" custLinFactY="-6266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8E5BAC-CD72-164B-AA5B-23A0935491B5}" type="pres">
      <dgm:prSet presAssocID="{DA5005C0-21FA-6F4A-9A8E-DAD30E15A2A4}" presName="rootConnector" presStyleLbl="node3" presStyleIdx="1" presStyleCnt="5"/>
      <dgm:spPr/>
      <dgm:t>
        <a:bodyPr/>
        <a:lstStyle/>
        <a:p>
          <a:endParaRPr lang="en-US"/>
        </a:p>
      </dgm:t>
    </dgm:pt>
    <dgm:pt modelId="{13A10BA5-FA62-C043-A22D-30D2EBFE7C17}" type="pres">
      <dgm:prSet presAssocID="{DA5005C0-21FA-6F4A-9A8E-DAD30E15A2A4}" presName="hierChild4" presStyleCnt="0"/>
      <dgm:spPr/>
      <dgm:t>
        <a:bodyPr/>
        <a:lstStyle/>
        <a:p>
          <a:endParaRPr lang="en-US"/>
        </a:p>
      </dgm:t>
    </dgm:pt>
    <dgm:pt modelId="{370FD21C-D2DA-E34D-B3A3-2B930AC6AA63}" type="pres">
      <dgm:prSet presAssocID="{DA5005C0-21FA-6F4A-9A8E-DAD30E15A2A4}" presName="hierChild5" presStyleCnt="0"/>
      <dgm:spPr/>
      <dgm:t>
        <a:bodyPr/>
        <a:lstStyle/>
        <a:p>
          <a:endParaRPr lang="en-US"/>
        </a:p>
      </dgm:t>
    </dgm:pt>
    <dgm:pt modelId="{690DBAAF-E2C7-2F4A-8693-459C4C4A30EB}" type="pres">
      <dgm:prSet presAssocID="{0AC6EC99-EE1C-6449-9E10-C988DF896D67}" presName="Name111" presStyleLbl="parChTrans1D4" presStyleIdx="4" presStyleCnt="17"/>
      <dgm:spPr/>
      <dgm:t>
        <a:bodyPr/>
        <a:lstStyle/>
        <a:p>
          <a:endParaRPr lang="en-US"/>
        </a:p>
      </dgm:t>
    </dgm:pt>
    <dgm:pt modelId="{9BA7E6F3-2330-FD47-A88E-BACF886BD504}" type="pres">
      <dgm:prSet presAssocID="{1643861A-48CA-AB45-A705-2D61031F77E9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5608833-743C-A944-AEB0-3AC1271CA9AB}" type="pres">
      <dgm:prSet presAssocID="{1643861A-48CA-AB45-A705-2D61031F77E9}" presName="rootComposite3" presStyleCnt="0"/>
      <dgm:spPr/>
      <dgm:t>
        <a:bodyPr/>
        <a:lstStyle/>
        <a:p>
          <a:endParaRPr lang="en-US"/>
        </a:p>
      </dgm:t>
    </dgm:pt>
    <dgm:pt modelId="{05CC196D-8F9D-7E4E-9EF0-611152F26174}" type="pres">
      <dgm:prSet presAssocID="{1643861A-48CA-AB45-A705-2D61031F77E9}" presName="rootText3" presStyleLbl="asst3" presStyleIdx="4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485DFF-D216-0344-925A-2940853209A2}" type="pres">
      <dgm:prSet presAssocID="{1643861A-48CA-AB45-A705-2D61031F77E9}" presName="rootConnector3" presStyleLbl="asst3" presStyleIdx="4" presStyleCnt="17"/>
      <dgm:spPr/>
      <dgm:t>
        <a:bodyPr/>
        <a:lstStyle/>
        <a:p>
          <a:endParaRPr lang="en-US"/>
        </a:p>
      </dgm:t>
    </dgm:pt>
    <dgm:pt modelId="{D9AA4531-F93F-1245-8735-75F031B579BA}" type="pres">
      <dgm:prSet presAssocID="{1643861A-48CA-AB45-A705-2D61031F77E9}" presName="hierChild6" presStyleCnt="0"/>
      <dgm:spPr/>
      <dgm:t>
        <a:bodyPr/>
        <a:lstStyle/>
        <a:p>
          <a:endParaRPr lang="en-US"/>
        </a:p>
      </dgm:t>
    </dgm:pt>
    <dgm:pt modelId="{A867188B-1CAD-EF40-AFB8-6E7529FB84DC}" type="pres">
      <dgm:prSet presAssocID="{1643861A-48CA-AB45-A705-2D61031F77E9}" presName="hierChild7" presStyleCnt="0"/>
      <dgm:spPr/>
      <dgm:t>
        <a:bodyPr/>
        <a:lstStyle/>
        <a:p>
          <a:endParaRPr lang="en-US"/>
        </a:p>
      </dgm:t>
    </dgm:pt>
    <dgm:pt modelId="{F5DB475D-31F1-B04E-858D-A349DB792C11}" type="pres">
      <dgm:prSet presAssocID="{4809DEA2-E96A-E84F-A434-5292B80EB5F5}" presName="Name111" presStyleLbl="parChTrans1D4" presStyleIdx="5" presStyleCnt="17"/>
      <dgm:spPr/>
      <dgm:t>
        <a:bodyPr/>
        <a:lstStyle/>
        <a:p>
          <a:endParaRPr lang="en-US"/>
        </a:p>
      </dgm:t>
    </dgm:pt>
    <dgm:pt modelId="{385AB73A-8FD3-9A4A-828D-1AC734D32918}" type="pres">
      <dgm:prSet presAssocID="{D8955A0A-4284-2246-893C-E579F56074CC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AE00106-D5FA-AC42-A464-9F4B67A5878E}" type="pres">
      <dgm:prSet presAssocID="{D8955A0A-4284-2246-893C-E579F56074CC}" presName="rootComposite3" presStyleCnt="0"/>
      <dgm:spPr/>
      <dgm:t>
        <a:bodyPr/>
        <a:lstStyle/>
        <a:p>
          <a:endParaRPr lang="en-US"/>
        </a:p>
      </dgm:t>
    </dgm:pt>
    <dgm:pt modelId="{520F4671-B20B-B34C-8B61-EA7133A39EE2}" type="pres">
      <dgm:prSet presAssocID="{D8955A0A-4284-2246-893C-E579F56074CC}" presName="rootText3" presStyleLbl="asst3" presStyleIdx="5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8CBC2D-DF80-824E-9D54-2D0F1AFF8F2B}" type="pres">
      <dgm:prSet presAssocID="{D8955A0A-4284-2246-893C-E579F56074CC}" presName="rootConnector3" presStyleLbl="asst3" presStyleIdx="5" presStyleCnt="17"/>
      <dgm:spPr/>
      <dgm:t>
        <a:bodyPr/>
        <a:lstStyle/>
        <a:p>
          <a:endParaRPr lang="en-US"/>
        </a:p>
      </dgm:t>
    </dgm:pt>
    <dgm:pt modelId="{EBE24577-4324-7C45-A45E-388C95F6922C}" type="pres">
      <dgm:prSet presAssocID="{D8955A0A-4284-2246-893C-E579F56074CC}" presName="hierChild6" presStyleCnt="0"/>
      <dgm:spPr/>
      <dgm:t>
        <a:bodyPr/>
        <a:lstStyle/>
        <a:p>
          <a:endParaRPr lang="en-US"/>
        </a:p>
      </dgm:t>
    </dgm:pt>
    <dgm:pt modelId="{A1D3C7E5-A507-354A-8B49-D05471B5015E}" type="pres">
      <dgm:prSet presAssocID="{D8955A0A-4284-2246-893C-E579F56074CC}" presName="hierChild7" presStyleCnt="0"/>
      <dgm:spPr/>
      <dgm:t>
        <a:bodyPr/>
        <a:lstStyle/>
        <a:p>
          <a:endParaRPr lang="en-US"/>
        </a:p>
      </dgm:t>
    </dgm:pt>
    <dgm:pt modelId="{09C9B2BB-4010-9E4F-8100-6000DC1DA8E5}" type="pres">
      <dgm:prSet presAssocID="{67E1CC16-4500-1E4C-AA35-48CF0A44AC10}" presName="Name111" presStyleLbl="parChTrans1D4" presStyleIdx="6" presStyleCnt="17"/>
      <dgm:spPr/>
      <dgm:t>
        <a:bodyPr/>
        <a:lstStyle/>
        <a:p>
          <a:endParaRPr lang="en-US"/>
        </a:p>
      </dgm:t>
    </dgm:pt>
    <dgm:pt modelId="{74B1F887-78EA-4141-B2F8-9AE1EE75EFC6}" type="pres">
      <dgm:prSet presAssocID="{696818CF-1A17-8845-8661-7A181CCCF464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45E66C6-A1AE-924F-8F3A-FAD56E41687B}" type="pres">
      <dgm:prSet presAssocID="{696818CF-1A17-8845-8661-7A181CCCF464}" presName="rootComposite3" presStyleCnt="0"/>
      <dgm:spPr/>
      <dgm:t>
        <a:bodyPr/>
        <a:lstStyle/>
        <a:p>
          <a:endParaRPr lang="en-US"/>
        </a:p>
      </dgm:t>
    </dgm:pt>
    <dgm:pt modelId="{8D46BEEC-4A46-7249-ACB6-3D9CFB5A9470}" type="pres">
      <dgm:prSet presAssocID="{696818CF-1A17-8845-8661-7A181CCCF464}" presName="rootText3" presStyleLbl="asst3" presStyleIdx="6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26C408-5AD8-6340-8C8A-5D44A10CAD9B}" type="pres">
      <dgm:prSet presAssocID="{696818CF-1A17-8845-8661-7A181CCCF464}" presName="rootConnector3" presStyleLbl="asst3" presStyleIdx="6" presStyleCnt="17"/>
      <dgm:spPr/>
      <dgm:t>
        <a:bodyPr/>
        <a:lstStyle/>
        <a:p>
          <a:endParaRPr lang="en-US"/>
        </a:p>
      </dgm:t>
    </dgm:pt>
    <dgm:pt modelId="{431B973E-971B-2446-9871-AD5302C1A72C}" type="pres">
      <dgm:prSet presAssocID="{696818CF-1A17-8845-8661-7A181CCCF464}" presName="hierChild6" presStyleCnt="0"/>
      <dgm:spPr/>
      <dgm:t>
        <a:bodyPr/>
        <a:lstStyle/>
        <a:p>
          <a:endParaRPr lang="en-US"/>
        </a:p>
      </dgm:t>
    </dgm:pt>
    <dgm:pt modelId="{5DCEE923-FF45-1C40-9A1B-BC30B6073986}" type="pres">
      <dgm:prSet presAssocID="{696818CF-1A17-8845-8661-7A181CCCF464}" presName="hierChild7" presStyleCnt="0"/>
      <dgm:spPr/>
      <dgm:t>
        <a:bodyPr/>
        <a:lstStyle/>
        <a:p>
          <a:endParaRPr lang="en-US"/>
        </a:p>
      </dgm:t>
    </dgm:pt>
    <dgm:pt modelId="{870DF297-23CF-D649-ABE0-5A067FE26699}" type="pres">
      <dgm:prSet presAssocID="{154EB296-5876-EB4A-84BC-9430CA7FD0C2}" presName="Name35" presStyleLbl="parChTrans1D3" presStyleIdx="2" presStyleCnt="9"/>
      <dgm:spPr/>
      <dgm:t>
        <a:bodyPr/>
        <a:lstStyle/>
        <a:p>
          <a:endParaRPr lang="en-US"/>
        </a:p>
      </dgm:t>
    </dgm:pt>
    <dgm:pt modelId="{7CBE5508-B399-9247-8A17-6EF881B016B1}" type="pres">
      <dgm:prSet presAssocID="{B808EBE0-A084-0547-941A-FEFC1914094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1649368-6D20-6448-85EA-0C3516C0A5D4}" type="pres">
      <dgm:prSet presAssocID="{B808EBE0-A084-0547-941A-FEFC1914094F}" presName="rootComposite" presStyleCnt="0"/>
      <dgm:spPr/>
      <dgm:t>
        <a:bodyPr/>
        <a:lstStyle/>
        <a:p>
          <a:endParaRPr lang="en-US"/>
        </a:p>
      </dgm:t>
    </dgm:pt>
    <dgm:pt modelId="{5D0FD51D-334C-E64F-BAC8-E09A03B9815A}" type="pres">
      <dgm:prSet presAssocID="{B808EBE0-A084-0547-941A-FEFC1914094F}" presName="rootText" presStyleLbl="node3" presStyleIdx="2" presStyleCnt="5" custScaleX="226802" custScaleY="130184" custLinFactY="-62660" custLinFactNeighborX="-315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04CE4E-4DAD-1442-9B82-92E98EB4C156}" type="pres">
      <dgm:prSet presAssocID="{B808EBE0-A084-0547-941A-FEFC1914094F}" presName="rootConnector" presStyleLbl="node3" presStyleIdx="2" presStyleCnt="5"/>
      <dgm:spPr/>
      <dgm:t>
        <a:bodyPr/>
        <a:lstStyle/>
        <a:p>
          <a:endParaRPr lang="en-US"/>
        </a:p>
      </dgm:t>
    </dgm:pt>
    <dgm:pt modelId="{E98F23C8-9F44-3C42-9D34-190712140FE9}" type="pres">
      <dgm:prSet presAssocID="{B808EBE0-A084-0547-941A-FEFC1914094F}" presName="hierChild4" presStyleCnt="0"/>
      <dgm:spPr/>
      <dgm:t>
        <a:bodyPr/>
        <a:lstStyle/>
        <a:p>
          <a:endParaRPr lang="en-US"/>
        </a:p>
      </dgm:t>
    </dgm:pt>
    <dgm:pt modelId="{0A709DB4-B4F6-984B-9556-723D5E309DBE}" type="pres">
      <dgm:prSet presAssocID="{B808EBE0-A084-0547-941A-FEFC1914094F}" presName="hierChild5" presStyleCnt="0"/>
      <dgm:spPr/>
      <dgm:t>
        <a:bodyPr/>
        <a:lstStyle/>
        <a:p>
          <a:endParaRPr lang="en-US"/>
        </a:p>
      </dgm:t>
    </dgm:pt>
    <dgm:pt modelId="{16D74DEA-D05F-7449-890C-13F4432B0373}" type="pres">
      <dgm:prSet presAssocID="{41F8EEE3-9F17-4546-ACF0-3BA6C7B37980}" presName="Name111" presStyleLbl="parChTrans1D4" presStyleIdx="7" presStyleCnt="17"/>
      <dgm:spPr/>
      <dgm:t>
        <a:bodyPr/>
        <a:lstStyle/>
        <a:p>
          <a:endParaRPr lang="en-US"/>
        </a:p>
      </dgm:t>
    </dgm:pt>
    <dgm:pt modelId="{80EF5057-049B-FD41-B682-7D23BD62973C}" type="pres">
      <dgm:prSet presAssocID="{FE09368D-705F-D746-8E2D-4BD5439EBC74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AB5A62F-98E4-C747-8239-609455CFCD50}" type="pres">
      <dgm:prSet presAssocID="{FE09368D-705F-D746-8E2D-4BD5439EBC74}" presName="rootComposite3" presStyleCnt="0"/>
      <dgm:spPr/>
      <dgm:t>
        <a:bodyPr/>
        <a:lstStyle/>
        <a:p>
          <a:endParaRPr lang="en-US"/>
        </a:p>
      </dgm:t>
    </dgm:pt>
    <dgm:pt modelId="{70E69E4D-60F9-CA44-8F35-F556CBF9C7C1}" type="pres">
      <dgm:prSet presAssocID="{FE09368D-705F-D746-8E2D-4BD5439EBC74}" presName="rootText3" presStyleLbl="asst3" presStyleIdx="7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FBA7C5-C7CE-4445-BD5E-E249920F496E}" type="pres">
      <dgm:prSet presAssocID="{FE09368D-705F-D746-8E2D-4BD5439EBC74}" presName="rootConnector3" presStyleLbl="asst3" presStyleIdx="7" presStyleCnt="17"/>
      <dgm:spPr/>
      <dgm:t>
        <a:bodyPr/>
        <a:lstStyle/>
        <a:p>
          <a:endParaRPr lang="en-US"/>
        </a:p>
      </dgm:t>
    </dgm:pt>
    <dgm:pt modelId="{1933D353-7653-DB4D-BA7C-2B6E75010499}" type="pres">
      <dgm:prSet presAssocID="{FE09368D-705F-D746-8E2D-4BD5439EBC74}" presName="hierChild6" presStyleCnt="0"/>
      <dgm:spPr/>
      <dgm:t>
        <a:bodyPr/>
        <a:lstStyle/>
        <a:p>
          <a:endParaRPr lang="en-US"/>
        </a:p>
      </dgm:t>
    </dgm:pt>
    <dgm:pt modelId="{905D7776-9D59-0A4A-BB31-4F9626B15367}" type="pres">
      <dgm:prSet presAssocID="{FE09368D-705F-D746-8E2D-4BD5439EBC74}" presName="hierChild7" presStyleCnt="0"/>
      <dgm:spPr/>
      <dgm:t>
        <a:bodyPr/>
        <a:lstStyle/>
        <a:p>
          <a:endParaRPr lang="en-US"/>
        </a:p>
      </dgm:t>
    </dgm:pt>
    <dgm:pt modelId="{B700AE5A-B193-444F-9012-D5CAAF9ED27C}" type="pres">
      <dgm:prSet presAssocID="{0B94F593-C09E-514E-8187-000EC5CD7E24}" presName="Name111" presStyleLbl="parChTrans1D4" presStyleIdx="8" presStyleCnt="17"/>
      <dgm:spPr/>
      <dgm:t>
        <a:bodyPr/>
        <a:lstStyle/>
        <a:p>
          <a:endParaRPr lang="en-US"/>
        </a:p>
      </dgm:t>
    </dgm:pt>
    <dgm:pt modelId="{B6834E48-B743-6F42-B526-6E0D36601602}" type="pres">
      <dgm:prSet presAssocID="{CFFA97C8-59C2-CC47-82A1-8D9C372A722C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3D49A81-3E2B-1949-A9A4-C97533A7A5C0}" type="pres">
      <dgm:prSet presAssocID="{CFFA97C8-59C2-CC47-82A1-8D9C372A722C}" presName="rootComposite3" presStyleCnt="0"/>
      <dgm:spPr/>
      <dgm:t>
        <a:bodyPr/>
        <a:lstStyle/>
        <a:p>
          <a:endParaRPr lang="en-US"/>
        </a:p>
      </dgm:t>
    </dgm:pt>
    <dgm:pt modelId="{D8B7A527-6B30-8241-986F-651F1E7115BA}" type="pres">
      <dgm:prSet presAssocID="{CFFA97C8-59C2-CC47-82A1-8D9C372A722C}" presName="rootText3" presStyleLbl="asst3" presStyleIdx="8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1E23A1-412D-1747-9B33-B5FBAAC456AB}" type="pres">
      <dgm:prSet presAssocID="{CFFA97C8-59C2-CC47-82A1-8D9C372A722C}" presName="rootConnector3" presStyleLbl="asst3" presStyleIdx="8" presStyleCnt="17"/>
      <dgm:spPr/>
      <dgm:t>
        <a:bodyPr/>
        <a:lstStyle/>
        <a:p>
          <a:endParaRPr lang="en-US"/>
        </a:p>
      </dgm:t>
    </dgm:pt>
    <dgm:pt modelId="{FAD3E784-28C0-1041-9D43-EC98F3BC7B20}" type="pres">
      <dgm:prSet presAssocID="{CFFA97C8-59C2-CC47-82A1-8D9C372A722C}" presName="hierChild6" presStyleCnt="0"/>
      <dgm:spPr/>
      <dgm:t>
        <a:bodyPr/>
        <a:lstStyle/>
        <a:p>
          <a:endParaRPr lang="en-US"/>
        </a:p>
      </dgm:t>
    </dgm:pt>
    <dgm:pt modelId="{112DC6DE-3781-2341-A6BD-AACE02933820}" type="pres">
      <dgm:prSet presAssocID="{CFFA97C8-59C2-CC47-82A1-8D9C372A722C}" presName="hierChild7" presStyleCnt="0"/>
      <dgm:spPr/>
      <dgm:t>
        <a:bodyPr/>
        <a:lstStyle/>
        <a:p>
          <a:endParaRPr lang="en-US"/>
        </a:p>
      </dgm:t>
    </dgm:pt>
    <dgm:pt modelId="{28207DD9-28BD-5E49-8F4E-0A755AD62D49}" type="pres">
      <dgm:prSet presAssocID="{6985D467-8433-EF48-B83D-DC99E0CD7F0E}" presName="Name111" presStyleLbl="parChTrans1D4" presStyleIdx="9" presStyleCnt="17"/>
      <dgm:spPr/>
      <dgm:t>
        <a:bodyPr/>
        <a:lstStyle/>
        <a:p>
          <a:endParaRPr lang="en-US"/>
        </a:p>
      </dgm:t>
    </dgm:pt>
    <dgm:pt modelId="{902F83B7-8AF1-6A4B-BF07-71E7DF15954F}" type="pres">
      <dgm:prSet presAssocID="{A5081F54-0770-0146-88DC-BC1CFFAB848C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97626AD-B62C-5049-9D47-7BD341D25CFC}" type="pres">
      <dgm:prSet presAssocID="{A5081F54-0770-0146-88DC-BC1CFFAB848C}" presName="rootComposite3" presStyleCnt="0"/>
      <dgm:spPr/>
      <dgm:t>
        <a:bodyPr/>
        <a:lstStyle/>
        <a:p>
          <a:endParaRPr lang="en-US"/>
        </a:p>
      </dgm:t>
    </dgm:pt>
    <dgm:pt modelId="{3DAA37DA-8D8E-374C-A8ED-E06EBA13C292}" type="pres">
      <dgm:prSet presAssocID="{A5081F54-0770-0146-88DC-BC1CFFAB848C}" presName="rootText3" presStyleLbl="asst3" presStyleIdx="9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6B8996-5FCE-0B48-95BB-37CE28374E88}" type="pres">
      <dgm:prSet presAssocID="{A5081F54-0770-0146-88DC-BC1CFFAB848C}" presName="rootConnector3" presStyleLbl="asst3" presStyleIdx="9" presStyleCnt="17"/>
      <dgm:spPr/>
      <dgm:t>
        <a:bodyPr/>
        <a:lstStyle/>
        <a:p>
          <a:endParaRPr lang="en-US"/>
        </a:p>
      </dgm:t>
    </dgm:pt>
    <dgm:pt modelId="{1072D7F8-B8D5-1F45-AE7B-4176805E2434}" type="pres">
      <dgm:prSet presAssocID="{A5081F54-0770-0146-88DC-BC1CFFAB848C}" presName="hierChild6" presStyleCnt="0"/>
      <dgm:spPr/>
      <dgm:t>
        <a:bodyPr/>
        <a:lstStyle/>
        <a:p>
          <a:endParaRPr lang="en-US"/>
        </a:p>
      </dgm:t>
    </dgm:pt>
    <dgm:pt modelId="{066CCD46-765B-C545-8729-92E9F9CC912D}" type="pres">
      <dgm:prSet presAssocID="{A5081F54-0770-0146-88DC-BC1CFFAB848C}" presName="hierChild7" presStyleCnt="0"/>
      <dgm:spPr/>
      <dgm:t>
        <a:bodyPr/>
        <a:lstStyle/>
        <a:p>
          <a:endParaRPr lang="en-US"/>
        </a:p>
      </dgm:t>
    </dgm:pt>
    <dgm:pt modelId="{9FB60C9A-59A6-5143-8421-5D13D3EA22DD}" type="pres">
      <dgm:prSet presAssocID="{403C97BD-D4E7-534F-906F-3E4C6106DB9E}" presName="Name35" presStyleLbl="parChTrans1D3" presStyleIdx="3" presStyleCnt="9"/>
      <dgm:spPr/>
      <dgm:t>
        <a:bodyPr/>
        <a:lstStyle/>
        <a:p>
          <a:endParaRPr lang="en-US"/>
        </a:p>
      </dgm:t>
    </dgm:pt>
    <dgm:pt modelId="{6D2986BC-F253-D942-91FB-AF1182CEF97E}" type="pres">
      <dgm:prSet presAssocID="{2AC8D178-C58B-1344-B9FE-4F6B61AA24E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4B8CC6E-06E1-354A-8948-9A7099523EC3}" type="pres">
      <dgm:prSet presAssocID="{2AC8D178-C58B-1344-B9FE-4F6B61AA24ED}" presName="rootComposite" presStyleCnt="0"/>
      <dgm:spPr/>
      <dgm:t>
        <a:bodyPr/>
        <a:lstStyle/>
        <a:p>
          <a:endParaRPr lang="en-US"/>
        </a:p>
      </dgm:t>
    </dgm:pt>
    <dgm:pt modelId="{236C722F-D815-8F42-9775-53F75A16D0D0}" type="pres">
      <dgm:prSet presAssocID="{2AC8D178-C58B-1344-B9FE-4F6B61AA24ED}" presName="rootText" presStyleLbl="node3" presStyleIdx="3" presStyleCnt="5" custScaleX="224777" custScaleY="130184" custLinFactY="-6266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4F6A57-742C-B148-9772-A1CD756CB497}" type="pres">
      <dgm:prSet presAssocID="{2AC8D178-C58B-1344-B9FE-4F6B61AA24ED}" presName="rootConnector" presStyleLbl="node3" presStyleIdx="3" presStyleCnt="5"/>
      <dgm:spPr/>
      <dgm:t>
        <a:bodyPr/>
        <a:lstStyle/>
        <a:p>
          <a:endParaRPr lang="en-US"/>
        </a:p>
      </dgm:t>
    </dgm:pt>
    <dgm:pt modelId="{E0579000-B2F4-F34A-8248-02A75D469765}" type="pres">
      <dgm:prSet presAssocID="{2AC8D178-C58B-1344-B9FE-4F6B61AA24ED}" presName="hierChild4" presStyleCnt="0"/>
      <dgm:spPr/>
      <dgm:t>
        <a:bodyPr/>
        <a:lstStyle/>
        <a:p>
          <a:endParaRPr lang="en-US"/>
        </a:p>
      </dgm:t>
    </dgm:pt>
    <dgm:pt modelId="{1C630505-0856-8546-9994-20F42B7CC651}" type="pres">
      <dgm:prSet presAssocID="{2AC8D178-C58B-1344-B9FE-4F6B61AA24ED}" presName="hierChild5" presStyleCnt="0"/>
      <dgm:spPr/>
      <dgm:t>
        <a:bodyPr/>
        <a:lstStyle/>
        <a:p>
          <a:endParaRPr lang="en-US"/>
        </a:p>
      </dgm:t>
    </dgm:pt>
    <dgm:pt modelId="{98D0333E-753E-384C-B789-295FC3F02716}" type="pres">
      <dgm:prSet presAssocID="{026F3744-555F-E240-AC94-739159368843}" presName="Name111" presStyleLbl="parChTrans1D4" presStyleIdx="10" presStyleCnt="17"/>
      <dgm:spPr/>
      <dgm:t>
        <a:bodyPr/>
        <a:lstStyle/>
        <a:p>
          <a:endParaRPr lang="en-US"/>
        </a:p>
      </dgm:t>
    </dgm:pt>
    <dgm:pt modelId="{09399350-7ECB-6C4D-9121-8228A7FE2F4C}" type="pres">
      <dgm:prSet presAssocID="{84E46CCF-427F-6D4E-B555-BDA92545DDE6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D256921-8355-8542-A42A-E1E06DA2FA36}" type="pres">
      <dgm:prSet presAssocID="{84E46CCF-427F-6D4E-B555-BDA92545DDE6}" presName="rootComposite3" presStyleCnt="0"/>
      <dgm:spPr/>
      <dgm:t>
        <a:bodyPr/>
        <a:lstStyle/>
        <a:p>
          <a:endParaRPr lang="en-US"/>
        </a:p>
      </dgm:t>
    </dgm:pt>
    <dgm:pt modelId="{53DE7198-FFB9-0745-AEE9-A46E6E3D60EE}" type="pres">
      <dgm:prSet presAssocID="{84E46CCF-427F-6D4E-B555-BDA92545DDE6}" presName="rootText3" presStyleLbl="asst3" presStyleIdx="10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4DB4D8-5D39-E448-A959-64ED7CA28730}" type="pres">
      <dgm:prSet presAssocID="{84E46CCF-427F-6D4E-B555-BDA92545DDE6}" presName="rootConnector3" presStyleLbl="asst3" presStyleIdx="10" presStyleCnt="17"/>
      <dgm:spPr/>
      <dgm:t>
        <a:bodyPr/>
        <a:lstStyle/>
        <a:p>
          <a:endParaRPr lang="en-US"/>
        </a:p>
      </dgm:t>
    </dgm:pt>
    <dgm:pt modelId="{95BDC21C-A257-B445-9D25-559D829F654E}" type="pres">
      <dgm:prSet presAssocID="{84E46CCF-427F-6D4E-B555-BDA92545DDE6}" presName="hierChild6" presStyleCnt="0"/>
      <dgm:spPr/>
      <dgm:t>
        <a:bodyPr/>
        <a:lstStyle/>
        <a:p>
          <a:endParaRPr lang="en-US"/>
        </a:p>
      </dgm:t>
    </dgm:pt>
    <dgm:pt modelId="{6011DC1F-635D-0B4C-B80F-B4449319A758}" type="pres">
      <dgm:prSet presAssocID="{84E46CCF-427F-6D4E-B555-BDA92545DDE6}" presName="hierChild7" presStyleCnt="0"/>
      <dgm:spPr/>
      <dgm:t>
        <a:bodyPr/>
        <a:lstStyle/>
        <a:p>
          <a:endParaRPr lang="en-US"/>
        </a:p>
      </dgm:t>
    </dgm:pt>
    <dgm:pt modelId="{AEAB1F5A-854E-F449-82AF-C2FBEC1188CD}" type="pres">
      <dgm:prSet presAssocID="{0685A0C9-3183-A04E-8C64-F1720EF21F1C}" presName="Name111" presStyleLbl="parChTrans1D4" presStyleIdx="11" presStyleCnt="17"/>
      <dgm:spPr/>
      <dgm:t>
        <a:bodyPr/>
        <a:lstStyle/>
        <a:p>
          <a:endParaRPr lang="en-US"/>
        </a:p>
      </dgm:t>
    </dgm:pt>
    <dgm:pt modelId="{4EE92001-D70A-614B-9AFF-8A8FED73737E}" type="pres">
      <dgm:prSet presAssocID="{0272B926-A5F7-FF4A-A46A-BAFA9871C499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F37D69D-FA7B-7144-8553-0FED2D91BC4F}" type="pres">
      <dgm:prSet presAssocID="{0272B926-A5F7-FF4A-A46A-BAFA9871C499}" presName="rootComposite3" presStyleCnt="0"/>
      <dgm:spPr/>
      <dgm:t>
        <a:bodyPr/>
        <a:lstStyle/>
        <a:p>
          <a:endParaRPr lang="en-US"/>
        </a:p>
      </dgm:t>
    </dgm:pt>
    <dgm:pt modelId="{FD8126F0-490C-264E-B7A6-72E7173AE2C5}" type="pres">
      <dgm:prSet presAssocID="{0272B926-A5F7-FF4A-A46A-BAFA9871C499}" presName="rootText3" presStyleLbl="asst3" presStyleIdx="11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AB7BA3-C12D-F94D-B5EB-9371733F8D6E}" type="pres">
      <dgm:prSet presAssocID="{0272B926-A5F7-FF4A-A46A-BAFA9871C499}" presName="rootConnector3" presStyleLbl="asst3" presStyleIdx="11" presStyleCnt="17"/>
      <dgm:spPr/>
      <dgm:t>
        <a:bodyPr/>
        <a:lstStyle/>
        <a:p>
          <a:endParaRPr lang="en-US"/>
        </a:p>
      </dgm:t>
    </dgm:pt>
    <dgm:pt modelId="{406A2973-3ED4-E54F-BCDF-3B63212FDB51}" type="pres">
      <dgm:prSet presAssocID="{0272B926-A5F7-FF4A-A46A-BAFA9871C499}" presName="hierChild6" presStyleCnt="0"/>
      <dgm:spPr/>
      <dgm:t>
        <a:bodyPr/>
        <a:lstStyle/>
        <a:p>
          <a:endParaRPr lang="en-US"/>
        </a:p>
      </dgm:t>
    </dgm:pt>
    <dgm:pt modelId="{0B99D555-B427-3140-9AB7-7057C8E5A762}" type="pres">
      <dgm:prSet presAssocID="{0272B926-A5F7-FF4A-A46A-BAFA9871C499}" presName="hierChild7" presStyleCnt="0"/>
      <dgm:spPr/>
      <dgm:t>
        <a:bodyPr/>
        <a:lstStyle/>
        <a:p>
          <a:endParaRPr lang="en-US"/>
        </a:p>
      </dgm:t>
    </dgm:pt>
    <dgm:pt modelId="{F318A0BA-F601-5249-8513-DE1E169C4F1A}" type="pres">
      <dgm:prSet presAssocID="{6479A9B9-6E6E-6F48-BA30-06B534E1CAA1}" presName="Name35" presStyleLbl="parChTrans1D3" presStyleIdx="4" presStyleCnt="9"/>
      <dgm:spPr/>
      <dgm:t>
        <a:bodyPr/>
        <a:lstStyle/>
        <a:p>
          <a:endParaRPr lang="en-US"/>
        </a:p>
      </dgm:t>
    </dgm:pt>
    <dgm:pt modelId="{2634B2BD-435B-864D-B804-8F2767B1F492}" type="pres">
      <dgm:prSet presAssocID="{96CFD27B-FCC0-0C4E-BA3B-29AF7EDA82FB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C67DF6EB-40E6-BC41-BD46-530E019F85A0}" type="pres">
      <dgm:prSet presAssocID="{96CFD27B-FCC0-0C4E-BA3B-29AF7EDA82FB}" presName="rootComposite" presStyleCnt="0"/>
      <dgm:spPr/>
      <dgm:t>
        <a:bodyPr/>
        <a:lstStyle/>
        <a:p>
          <a:endParaRPr lang="en-US"/>
        </a:p>
      </dgm:t>
    </dgm:pt>
    <dgm:pt modelId="{39FF6A1D-2C4C-D945-8EFA-342882BA1C70}" type="pres">
      <dgm:prSet presAssocID="{96CFD27B-FCC0-0C4E-BA3B-29AF7EDA82FB}" presName="rootText" presStyleLbl="node3" presStyleIdx="4" presStyleCnt="5" custScaleX="222159" custScaleY="130184" custLinFactY="-6266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4389AA-680B-8947-BC50-69FF01C5FDE4}" type="pres">
      <dgm:prSet presAssocID="{96CFD27B-FCC0-0C4E-BA3B-29AF7EDA82FB}" presName="rootConnector" presStyleLbl="node3" presStyleIdx="4" presStyleCnt="5"/>
      <dgm:spPr/>
      <dgm:t>
        <a:bodyPr/>
        <a:lstStyle/>
        <a:p>
          <a:endParaRPr lang="en-US"/>
        </a:p>
      </dgm:t>
    </dgm:pt>
    <dgm:pt modelId="{4E17C391-AB4E-2F44-92D7-E30A843A3B90}" type="pres">
      <dgm:prSet presAssocID="{96CFD27B-FCC0-0C4E-BA3B-29AF7EDA82FB}" presName="hierChild4" presStyleCnt="0"/>
      <dgm:spPr/>
      <dgm:t>
        <a:bodyPr/>
        <a:lstStyle/>
        <a:p>
          <a:endParaRPr lang="en-US"/>
        </a:p>
      </dgm:t>
    </dgm:pt>
    <dgm:pt modelId="{38CFC0F3-37D5-6444-8024-5E23D5FFA7CD}" type="pres">
      <dgm:prSet presAssocID="{96CFD27B-FCC0-0C4E-BA3B-29AF7EDA82FB}" presName="hierChild5" presStyleCnt="0"/>
      <dgm:spPr/>
      <dgm:t>
        <a:bodyPr/>
        <a:lstStyle/>
        <a:p>
          <a:endParaRPr lang="en-US"/>
        </a:p>
      </dgm:t>
    </dgm:pt>
    <dgm:pt modelId="{22925BB7-65E9-5944-B24E-F21E4A4DA412}" type="pres">
      <dgm:prSet presAssocID="{3A920FED-5866-3246-9379-5031278525A2}" presName="Name111" presStyleLbl="parChTrans1D4" presStyleIdx="12" presStyleCnt="17"/>
      <dgm:spPr/>
      <dgm:t>
        <a:bodyPr/>
        <a:lstStyle/>
        <a:p>
          <a:endParaRPr lang="en-US"/>
        </a:p>
      </dgm:t>
    </dgm:pt>
    <dgm:pt modelId="{CD7146A0-67A6-7E4A-BFB9-E0BB04C204CB}" type="pres">
      <dgm:prSet presAssocID="{55918C88-91A1-0D43-957A-0081746C1893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289D56D-B824-5546-880C-F1B14C77CCA0}" type="pres">
      <dgm:prSet presAssocID="{55918C88-91A1-0D43-957A-0081746C1893}" presName="rootComposite3" presStyleCnt="0"/>
      <dgm:spPr/>
      <dgm:t>
        <a:bodyPr/>
        <a:lstStyle/>
        <a:p>
          <a:endParaRPr lang="en-US"/>
        </a:p>
      </dgm:t>
    </dgm:pt>
    <dgm:pt modelId="{D46D3369-0C5D-0741-A958-0961255095E6}" type="pres">
      <dgm:prSet presAssocID="{55918C88-91A1-0D43-957A-0081746C1893}" presName="rootText3" presStyleLbl="asst3" presStyleIdx="12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6E009E-12E6-8045-BE9F-42780D2689AC}" type="pres">
      <dgm:prSet presAssocID="{55918C88-91A1-0D43-957A-0081746C1893}" presName="rootConnector3" presStyleLbl="asst3" presStyleIdx="12" presStyleCnt="17"/>
      <dgm:spPr/>
      <dgm:t>
        <a:bodyPr/>
        <a:lstStyle/>
        <a:p>
          <a:endParaRPr lang="en-US"/>
        </a:p>
      </dgm:t>
    </dgm:pt>
    <dgm:pt modelId="{05D0D769-AEB0-9D46-96B2-C708039B1764}" type="pres">
      <dgm:prSet presAssocID="{55918C88-91A1-0D43-957A-0081746C1893}" presName="hierChild6" presStyleCnt="0"/>
      <dgm:spPr/>
      <dgm:t>
        <a:bodyPr/>
        <a:lstStyle/>
        <a:p>
          <a:endParaRPr lang="en-US"/>
        </a:p>
      </dgm:t>
    </dgm:pt>
    <dgm:pt modelId="{AEB8CF79-E464-AD4F-B736-8E812A05C289}" type="pres">
      <dgm:prSet presAssocID="{55918C88-91A1-0D43-957A-0081746C1893}" presName="hierChild7" presStyleCnt="0"/>
      <dgm:spPr/>
      <dgm:t>
        <a:bodyPr/>
        <a:lstStyle/>
        <a:p>
          <a:endParaRPr lang="en-US"/>
        </a:p>
      </dgm:t>
    </dgm:pt>
    <dgm:pt modelId="{5EAF71D6-ED18-4547-80C6-8736948D5EA8}" type="pres">
      <dgm:prSet presAssocID="{D1E55D71-9BF2-C949-8B97-BF5D8471F1AD}" presName="Name111" presStyleLbl="parChTrans1D4" presStyleIdx="13" presStyleCnt="17"/>
      <dgm:spPr/>
      <dgm:t>
        <a:bodyPr/>
        <a:lstStyle/>
        <a:p>
          <a:endParaRPr lang="en-US"/>
        </a:p>
      </dgm:t>
    </dgm:pt>
    <dgm:pt modelId="{6ABF70C2-755C-734F-AF1B-3EE089B0F18E}" type="pres">
      <dgm:prSet presAssocID="{BF9E0D81-DF29-A044-8703-7E2DC8E6270D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4C04EC0-42FF-CA48-A662-65B3F492936F}" type="pres">
      <dgm:prSet presAssocID="{BF9E0D81-DF29-A044-8703-7E2DC8E6270D}" presName="rootComposite3" presStyleCnt="0"/>
      <dgm:spPr/>
      <dgm:t>
        <a:bodyPr/>
        <a:lstStyle/>
        <a:p>
          <a:endParaRPr lang="en-US"/>
        </a:p>
      </dgm:t>
    </dgm:pt>
    <dgm:pt modelId="{A6737A35-A690-9B45-95EA-3DFAAC4E7857}" type="pres">
      <dgm:prSet presAssocID="{BF9E0D81-DF29-A044-8703-7E2DC8E6270D}" presName="rootText3" presStyleLbl="asst3" presStyleIdx="13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2BF7EA-B9F7-E84E-95AC-2B0718194A47}" type="pres">
      <dgm:prSet presAssocID="{BF9E0D81-DF29-A044-8703-7E2DC8E6270D}" presName="rootConnector3" presStyleLbl="asst3" presStyleIdx="13" presStyleCnt="17"/>
      <dgm:spPr/>
      <dgm:t>
        <a:bodyPr/>
        <a:lstStyle/>
        <a:p>
          <a:endParaRPr lang="en-US"/>
        </a:p>
      </dgm:t>
    </dgm:pt>
    <dgm:pt modelId="{223429D6-F64C-404E-B0D2-2CE26162FD02}" type="pres">
      <dgm:prSet presAssocID="{BF9E0D81-DF29-A044-8703-7E2DC8E6270D}" presName="hierChild6" presStyleCnt="0"/>
      <dgm:spPr/>
      <dgm:t>
        <a:bodyPr/>
        <a:lstStyle/>
        <a:p>
          <a:endParaRPr lang="en-US"/>
        </a:p>
      </dgm:t>
    </dgm:pt>
    <dgm:pt modelId="{7DC606C5-ED41-F542-87FE-BB857F7911BD}" type="pres">
      <dgm:prSet presAssocID="{BF9E0D81-DF29-A044-8703-7E2DC8E6270D}" presName="hierChild7" presStyleCnt="0"/>
      <dgm:spPr/>
      <dgm:t>
        <a:bodyPr/>
        <a:lstStyle/>
        <a:p>
          <a:endParaRPr lang="en-US"/>
        </a:p>
      </dgm:t>
    </dgm:pt>
    <dgm:pt modelId="{5E7FB95C-8931-DD47-B434-8FF1B64B1125}" type="pres">
      <dgm:prSet presAssocID="{F02AEBC0-AE2B-5D41-A20C-AB14D2C1692D}" presName="Name111" presStyleLbl="parChTrans1D4" presStyleIdx="14" presStyleCnt="17"/>
      <dgm:spPr/>
      <dgm:t>
        <a:bodyPr/>
        <a:lstStyle/>
        <a:p>
          <a:endParaRPr lang="en-US"/>
        </a:p>
      </dgm:t>
    </dgm:pt>
    <dgm:pt modelId="{F40275C1-2E91-134B-987A-8569C6C2E470}" type="pres">
      <dgm:prSet presAssocID="{427DD97B-819B-324F-80CA-D51B7A782176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A462C2C-283F-8C4B-9114-1BCAA6044674}" type="pres">
      <dgm:prSet presAssocID="{427DD97B-819B-324F-80CA-D51B7A782176}" presName="rootComposite3" presStyleCnt="0"/>
      <dgm:spPr/>
      <dgm:t>
        <a:bodyPr/>
        <a:lstStyle/>
        <a:p>
          <a:endParaRPr lang="en-US"/>
        </a:p>
      </dgm:t>
    </dgm:pt>
    <dgm:pt modelId="{9A070BA6-B6F1-8943-8481-8B7C912071E4}" type="pres">
      <dgm:prSet presAssocID="{427DD97B-819B-324F-80CA-D51B7A782176}" presName="rootText3" presStyleLbl="asst3" presStyleIdx="14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CD615E-544C-A248-B8E7-5BD262DC67D8}" type="pres">
      <dgm:prSet presAssocID="{427DD97B-819B-324F-80CA-D51B7A782176}" presName="rootConnector3" presStyleLbl="asst3" presStyleIdx="14" presStyleCnt="17"/>
      <dgm:spPr/>
      <dgm:t>
        <a:bodyPr/>
        <a:lstStyle/>
        <a:p>
          <a:endParaRPr lang="en-US"/>
        </a:p>
      </dgm:t>
    </dgm:pt>
    <dgm:pt modelId="{CDB09FDE-6818-B344-8145-82483B828A2F}" type="pres">
      <dgm:prSet presAssocID="{427DD97B-819B-324F-80CA-D51B7A782176}" presName="hierChild6" presStyleCnt="0"/>
      <dgm:spPr/>
      <dgm:t>
        <a:bodyPr/>
        <a:lstStyle/>
        <a:p>
          <a:endParaRPr lang="en-US"/>
        </a:p>
      </dgm:t>
    </dgm:pt>
    <dgm:pt modelId="{60923C58-E30D-3A40-83F4-9D05CB68FE25}" type="pres">
      <dgm:prSet presAssocID="{427DD97B-819B-324F-80CA-D51B7A782176}" presName="hierChild7" presStyleCnt="0"/>
      <dgm:spPr/>
      <dgm:t>
        <a:bodyPr/>
        <a:lstStyle/>
        <a:p>
          <a:endParaRPr lang="en-US"/>
        </a:p>
      </dgm:t>
    </dgm:pt>
    <dgm:pt modelId="{0DD9613C-35D2-6B44-81FF-B9FDFD558F3A}" type="pres">
      <dgm:prSet presAssocID="{80F038FA-27D0-4A4F-896F-B2D631C623C9}" presName="Name111" presStyleLbl="parChTrans1D4" presStyleIdx="15" presStyleCnt="17"/>
      <dgm:spPr/>
      <dgm:t>
        <a:bodyPr/>
        <a:lstStyle/>
        <a:p>
          <a:endParaRPr lang="en-US"/>
        </a:p>
      </dgm:t>
    </dgm:pt>
    <dgm:pt modelId="{3BBE2738-453B-184B-8EC6-4C1B74938CB3}" type="pres">
      <dgm:prSet presAssocID="{F39FDF50-362B-8544-B463-8241273A57E2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2D23CF4-9C28-794C-853B-1FB6D0F7D8EE}" type="pres">
      <dgm:prSet presAssocID="{F39FDF50-362B-8544-B463-8241273A57E2}" presName="rootComposite3" presStyleCnt="0"/>
      <dgm:spPr/>
      <dgm:t>
        <a:bodyPr/>
        <a:lstStyle/>
        <a:p>
          <a:endParaRPr lang="en-US"/>
        </a:p>
      </dgm:t>
    </dgm:pt>
    <dgm:pt modelId="{45661600-119E-A644-80C6-9656E4D1E711}" type="pres">
      <dgm:prSet presAssocID="{F39FDF50-362B-8544-B463-8241273A57E2}" presName="rootText3" presStyleLbl="asst3" presStyleIdx="15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C5B9AB-7809-4142-9CF3-9FD301C18637}" type="pres">
      <dgm:prSet presAssocID="{F39FDF50-362B-8544-B463-8241273A57E2}" presName="rootConnector3" presStyleLbl="asst3" presStyleIdx="15" presStyleCnt="17"/>
      <dgm:spPr/>
      <dgm:t>
        <a:bodyPr/>
        <a:lstStyle/>
        <a:p>
          <a:endParaRPr lang="en-US"/>
        </a:p>
      </dgm:t>
    </dgm:pt>
    <dgm:pt modelId="{176061B8-CA85-634A-8EEF-D61D48BF6837}" type="pres">
      <dgm:prSet presAssocID="{F39FDF50-362B-8544-B463-8241273A57E2}" presName="hierChild6" presStyleCnt="0"/>
      <dgm:spPr/>
      <dgm:t>
        <a:bodyPr/>
        <a:lstStyle/>
        <a:p>
          <a:endParaRPr lang="en-US"/>
        </a:p>
      </dgm:t>
    </dgm:pt>
    <dgm:pt modelId="{F210995E-495B-EB4E-A6FE-4533B8B727C1}" type="pres">
      <dgm:prSet presAssocID="{F39FDF50-362B-8544-B463-8241273A57E2}" presName="hierChild7" presStyleCnt="0"/>
      <dgm:spPr/>
      <dgm:t>
        <a:bodyPr/>
        <a:lstStyle/>
        <a:p>
          <a:endParaRPr lang="en-US"/>
        </a:p>
      </dgm:t>
    </dgm:pt>
    <dgm:pt modelId="{1A24938B-868E-B244-B37D-391BF46248CC}" type="pres">
      <dgm:prSet presAssocID="{E8E2897E-87B2-DD44-86CC-8D15DC9F30D6}" presName="Name111" presStyleLbl="parChTrans1D4" presStyleIdx="16" presStyleCnt="17"/>
      <dgm:spPr/>
      <dgm:t>
        <a:bodyPr/>
        <a:lstStyle/>
        <a:p>
          <a:endParaRPr lang="en-US"/>
        </a:p>
      </dgm:t>
    </dgm:pt>
    <dgm:pt modelId="{B27C2E58-D228-7E46-B7CD-FFAE75A94F20}" type="pres">
      <dgm:prSet presAssocID="{EA38A7BA-52D4-7A44-9254-23657BC18B2D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4E7F304-617F-A44F-BBCE-9D05B29BDAA1}" type="pres">
      <dgm:prSet presAssocID="{EA38A7BA-52D4-7A44-9254-23657BC18B2D}" presName="rootComposite3" presStyleCnt="0"/>
      <dgm:spPr/>
      <dgm:t>
        <a:bodyPr/>
        <a:lstStyle/>
        <a:p>
          <a:endParaRPr lang="en-US"/>
        </a:p>
      </dgm:t>
    </dgm:pt>
    <dgm:pt modelId="{1F834960-DC58-5A41-859B-21A833CED65C}" type="pres">
      <dgm:prSet presAssocID="{EA38A7BA-52D4-7A44-9254-23657BC18B2D}" presName="rootText3" presStyleLbl="asst3" presStyleIdx="16" presStyleCnt="17" custLinFactY="-2288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D65645-5DF5-AA49-AD6C-062F55BD58C0}" type="pres">
      <dgm:prSet presAssocID="{EA38A7BA-52D4-7A44-9254-23657BC18B2D}" presName="rootConnector3" presStyleLbl="asst3" presStyleIdx="16" presStyleCnt="17"/>
      <dgm:spPr/>
      <dgm:t>
        <a:bodyPr/>
        <a:lstStyle/>
        <a:p>
          <a:endParaRPr lang="en-US"/>
        </a:p>
      </dgm:t>
    </dgm:pt>
    <dgm:pt modelId="{CC7E1B75-E89D-8747-B803-0FDB3474AB59}" type="pres">
      <dgm:prSet presAssocID="{EA38A7BA-52D4-7A44-9254-23657BC18B2D}" presName="hierChild6" presStyleCnt="0"/>
      <dgm:spPr/>
      <dgm:t>
        <a:bodyPr/>
        <a:lstStyle/>
        <a:p>
          <a:endParaRPr lang="en-US"/>
        </a:p>
      </dgm:t>
    </dgm:pt>
    <dgm:pt modelId="{F56ACCDF-4645-0342-B84B-4A29279ABD07}" type="pres">
      <dgm:prSet presAssocID="{EA38A7BA-52D4-7A44-9254-23657BC18B2D}" presName="hierChild7" presStyleCnt="0"/>
      <dgm:spPr/>
      <dgm:t>
        <a:bodyPr/>
        <a:lstStyle/>
        <a:p>
          <a:endParaRPr lang="en-US"/>
        </a:p>
      </dgm:t>
    </dgm:pt>
    <dgm:pt modelId="{32DB6E30-0058-8B40-B3A6-4940F5FBD30B}" type="pres">
      <dgm:prSet presAssocID="{C765FACD-AC89-0D44-A65C-66934E2133E9}" presName="hierChild5" presStyleCnt="0"/>
      <dgm:spPr/>
      <dgm:t>
        <a:bodyPr/>
        <a:lstStyle/>
        <a:p>
          <a:endParaRPr lang="en-US"/>
        </a:p>
      </dgm:t>
    </dgm:pt>
    <dgm:pt modelId="{0025DEEB-53F5-EE44-9BB2-AB65A14B902C}" type="pres">
      <dgm:prSet presAssocID="{ECB12B6F-525B-0745-92A6-B9BCB8F3689D}" presName="Name111" presStyleLbl="parChTrans1D3" presStyleIdx="5" presStyleCnt="9"/>
      <dgm:spPr/>
      <dgm:t>
        <a:bodyPr/>
        <a:lstStyle/>
        <a:p>
          <a:endParaRPr lang="en-US"/>
        </a:p>
      </dgm:t>
    </dgm:pt>
    <dgm:pt modelId="{2EC03476-E424-D548-AB21-B2CE46FBE3D4}" type="pres">
      <dgm:prSet presAssocID="{651D22E3-00FF-2344-849B-1BC5A6A4B5CE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66842F6-01C9-D04D-BE25-6674C05BC93B}" type="pres">
      <dgm:prSet presAssocID="{651D22E3-00FF-2344-849B-1BC5A6A4B5CE}" presName="rootComposite3" presStyleCnt="0"/>
      <dgm:spPr/>
      <dgm:t>
        <a:bodyPr/>
        <a:lstStyle/>
        <a:p>
          <a:endParaRPr lang="en-US"/>
        </a:p>
      </dgm:t>
    </dgm:pt>
    <dgm:pt modelId="{C653F815-5D53-7B49-8D0D-8297CDAB6269}" type="pres">
      <dgm:prSet presAssocID="{651D22E3-00FF-2344-849B-1BC5A6A4B5CE}" presName="rootText3" presStyleLbl="asst2" presStyleIdx="0" presStyleCnt="4" custScaleX="216293" custScaleY="107318" custLinFactY="-37519" custLinFactNeighborX="-175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A32FE5-6F45-0B4C-8387-5FC3ED6CB13C}" type="pres">
      <dgm:prSet presAssocID="{651D22E3-00FF-2344-849B-1BC5A6A4B5CE}" presName="rootConnector3" presStyleLbl="asst2" presStyleIdx="0" presStyleCnt="4"/>
      <dgm:spPr/>
      <dgm:t>
        <a:bodyPr/>
        <a:lstStyle/>
        <a:p>
          <a:endParaRPr lang="en-US"/>
        </a:p>
      </dgm:t>
    </dgm:pt>
    <dgm:pt modelId="{54A9508F-66A6-DE4B-81F5-75F40AA28ABA}" type="pres">
      <dgm:prSet presAssocID="{651D22E3-00FF-2344-849B-1BC5A6A4B5CE}" presName="hierChild6" presStyleCnt="0"/>
      <dgm:spPr/>
      <dgm:t>
        <a:bodyPr/>
        <a:lstStyle/>
        <a:p>
          <a:endParaRPr lang="en-US"/>
        </a:p>
      </dgm:t>
    </dgm:pt>
    <dgm:pt modelId="{FC9CF9B5-FB15-4A43-99B7-D9405C27AF8F}" type="pres">
      <dgm:prSet presAssocID="{651D22E3-00FF-2344-849B-1BC5A6A4B5CE}" presName="hierChild7" presStyleCnt="0"/>
      <dgm:spPr/>
      <dgm:t>
        <a:bodyPr/>
        <a:lstStyle/>
        <a:p>
          <a:endParaRPr lang="en-US"/>
        </a:p>
      </dgm:t>
    </dgm:pt>
    <dgm:pt modelId="{A15D4F55-B9DB-BE42-A5F1-DDF01D92F44D}" type="pres">
      <dgm:prSet presAssocID="{B8AE4AE3-D3FB-8C49-8A32-C9F22EDFC200}" presName="Name111" presStyleLbl="parChTrans1D3" presStyleIdx="6" presStyleCnt="9"/>
      <dgm:spPr/>
      <dgm:t>
        <a:bodyPr/>
        <a:lstStyle/>
        <a:p>
          <a:endParaRPr lang="en-US"/>
        </a:p>
      </dgm:t>
    </dgm:pt>
    <dgm:pt modelId="{40A2CDE3-0777-DC4A-B060-58387ECDB0B3}" type="pres">
      <dgm:prSet presAssocID="{57E0EA31-B28F-BF42-B343-678E4BE930BD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C9C806F-3E8A-3440-B635-0DA38864700A}" type="pres">
      <dgm:prSet presAssocID="{57E0EA31-B28F-BF42-B343-678E4BE930BD}" presName="rootComposite3" presStyleCnt="0"/>
      <dgm:spPr/>
      <dgm:t>
        <a:bodyPr/>
        <a:lstStyle/>
        <a:p>
          <a:endParaRPr lang="en-US"/>
        </a:p>
      </dgm:t>
    </dgm:pt>
    <dgm:pt modelId="{A00B1B66-F47C-1B4B-9A7D-790E584DCA3C}" type="pres">
      <dgm:prSet presAssocID="{57E0EA31-B28F-BF42-B343-678E4BE930BD}" presName="rootText3" presStyleLbl="asst2" presStyleIdx="1" presStyleCnt="4" custScaleX="221990" custScaleY="101804" custLinFactY="-37519" custLinFactNeighborX="3802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290B2E-8A6A-A04F-9267-65725CEC2854}" type="pres">
      <dgm:prSet presAssocID="{57E0EA31-B28F-BF42-B343-678E4BE930BD}" presName="rootConnector3" presStyleLbl="asst2" presStyleIdx="1" presStyleCnt="4"/>
      <dgm:spPr/>
      <dgm:t>
        <a:bodyPr/>
        <a:lstStyle/>
        <a:p>
          <a:endParaRPr lang="en-US"/>
        </a:p>
      </dgm:t>
    </dgm:pt>
    <dgm:pt modelId="{C3ECB5B0-61CB-1F44-A233-FD4AA5E72E88}" type="pres">
      <dgm:prSet presAssocID="{57E0EA31-B28F-BF42-B343-678E4BE930BD}" presName="hierChild6" presStyleCnt="0"/>
      <dgm:spPr/>
      <dgm:t>
        <a:bodyPr/>
        <a:lstStyle/>
        <a:p>
          <a:endParaRPr lang="en-US"/>
        </a:p>
      </dgm:t>
    </dgm:pt>
    <dgm:pt modelId="{C074EBC9-0FF5-8D47-B75B-7507E53583F9}" type="pres">
      <dgm:prSet presAssocID="{57E0EA31-B28F-BF42-B343-678E4BE930BD}" presName="hierChild7" presStyleCnt="0"/>
      <dgm:spPr/>
      <dgm:t>
        <a:bodyPr/>
        <a:lstStyle/>
        <a:p>
          <a:endParaRPr lang="en-US"/>
        </a:p>
      </dgm:t>
    </dgm:pt>
    <dgm:pt modelId="{E34A88C7-5C2B-B942-8BC4-08198618232A}" type="pres">
      <dgm:prSet presAssocID="{812DEEDF-3FA0-B441-84FD-BB613AC5E5E1}" presName="Name111" presStyleLbl="parChTrans1D3" presStyleIdx="7" presStyleCnt="9"/>
      <dgm:spPr/>
      <dgm:t>
        <a:bodyPr/>
        <a:lstStyle/>
        <a:p>
          <a:endParaRPr lang="en-US"/>
        </a:p>
      </dgm:t>
    </dgm:pt>
    <dgm:pt modelId="{D2FE6D47-33E7-CA4E-B00E-16FA80285567}" type="pres">
      <dgm:prSet presAssocID="{FB3568DC-C4DD-E54B-9D31-E7F58658D417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EC91EB7-47FC-8E4D-B3B4-8487980E5CB6}" type="pres">
      <dgm:prSet presAssocID="{FB3568DC-C4DD-E54B-9D31-E7F58658D417}" presName="rootComposite3" presStyleCnt="0"/>
      <dgm:spPr/>
      <dgm:t>
        <a:bodyPr/>
        <a:lstStyle/>
        <a:p>
          <a:endParaRPr lang="en-US"/>
        </a:p>
      </dgm:t>
    </dgm:pt>
    <dgm:pt modelId="{82E2D564-93BC-C64E-8A93-6F9170669529}" type="pres">
      <dgm:prSet presAssocID="{FB3568DC-C4DD-E54B-9D31-E7F58658D417}" presName="rootText3" presStyleLbl="asst2" presStyleIdx="2" presStyleCnt="4" custScaleX="216187" custScaleY="92508" custLinFactY="-57494" custLinFactNeighborX="-175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5832F6-BDB7-4341-B0EB-5EB57229707E}" type="pres">
      <dgm:prSet presAssocID="{FB3568DC-C4DD-E54B-9D31-E7F58658D417}" presName="rootConnector3" presStyleLbl="asst2" presStyleIdx="2" presStyleCnt="4"/>
      <dgm:spPr/>
      <dgm:t>
        <a:bodyPr/>
        <a:lstStyle/>
        <a:p>
          <a:endParaRPr lang="en-US"/>
        </a:p>
      </dgm:t>
    </dgm:pt>
    <dgm:pt modelId="{5D78B1B6-1DC8-7C4F-BBE2-E244F5EFA4C8}" type="pres">
      <dgm:prSet presAssocID="{FB3568DC-C4DD-E54B-9D31-E7F58658D417}" presName="hierChild6" presStyleCnt="0"/>
      <dgm:spPr/>
      <dgm:t>
        <a:bodyPr/>
        <a:lstStyle/>
        <a:p>
          <a:endParaRPr lang="en-US"/>
        </a:p>
      </dgm:t>
    </dgm:pt>
    <dgm:pt modelId="{C0C68F41-7749-444C-B6F2-A88219D08C7A}" type="pres">
      <dgm:prSet presAssocID="{FB3568DC-C4DD-E54B-9D31-E7F58658D417}" presName="hierChild7" presStyleCnt="0"/>
      <dgm:spPr/>
      <dgm:t>
        <a:bodyPr/>
        <a:lstStyle/>
        <a:p>
          <a:endParaRPr lang="en-US"/>
        </a:p>
      </dgm:t>
    </dgm:pt>
    <dgm:pt modelId="{25D86CED-779A-C748-9D82-0CB7D735003C}" type="pres">
      <dgm:prSet presAssocID="{9AC3D020-8D65-3548-8CD6-7DD9A8641141}" presName="Name111" presStyleLbl="parChTrans1D3" presStyleIdx="8" presStyleCnt="9"/>
      <dgm:spPr/>
      <dgm:t>
        <a:bodyPr/>
        <a:lstStyle/>
        <a:p>
          <a:endParaRPr lang="en-US"/>
        </a:p>
      </dgm:t>
    </dgm:pt>
    <dgm:pt modelId="{718D0972-C3E7-F24A-9B9E-B7E5658D7331}" type="pres">
      <dgm:prSet presAssocID="{80D7751F-6416-9A49-B533-596AD711B940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DF51769-0A75-2C44-B0C4-CE4A9E1A4E13}" type="pres">
      <dgm:prSet presAssocID="{80D7751F-6416-9A49-B533-596AD711B940}" presName="rootComposite3" presStyleCnt="0"/>
      <dgm:spPr/>
      <dgm:t>
        <a:bodyPr/>
        <a:lstStyle/>
        <a:p>
          <a:endParaRPr lang="en-US"/>
        </a:p>
      </dgm:t>
    </dgm:pt>
    <dgm:pt modelId="{512DB33C-027A-A44C-A01B-537E0C743BE6}" type="pres">
      <dgm:prSet presAssocID="{80D7751F-6416-9A49-B533-596AD711B940}" presName="rootText3" presStyleLbl="asst2" presStyleIdx="3" presStyleCnt="4" custScaleX="221990" custScaleY="84057" custLinFactY="-61720" custLinFactNeighborX="38026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86D497-97F0-2448-B801-B5BB9AEB8D23}" type="pres">
      <dgm:prSet presAssocID="{80D7751F-6416-9A49-B533-596AD711B940}" presName="rootConnector3" presStyleLbl="asst2" presStyleIdx="3" presStyleCnt="4"/>
      <dgm:spPr/>
      <dgm:t>
        <a:bodyPr/>
        <a:lstStyle/>
        <a:p>
          <a:endParaRPr lang="en-US"/>
        </a:p>
      </dgm:t>
    </dgm:pt>
    <dgm:pt modelId="{44845340-5201-3747-BD18-5066206E986C}" type="pres">
      <dgm:prSet presAssocID="{80D7751F-6416-9A49-B533-596AD711B940}" presName="hierChild6" presStyleCnt="0"/>
      <dgm:spPr/>
      <dgm:t>
        <a:bodyPr/>
        <a:lstStyle/>
        <a:p>
          <a:endParaRPr lang="en-US"/>
        </a:p>
      </dgm:t>
    </dgm:pt>
    <dgm:pt modelId="{90CB63E9-3127-444C-94A9-BB658446A80D}" type="pres">
      <dgm:prSet presAssocID="{80D7751F-6416-9A49-B533-596AD711B940}" presName="hierChild7" presStyleCnt="0"/>
      <dgm:spPr/>
      <dgm:t>
        <a:bodyPr/>
        <a:lstStyle/>
        <a:p>
          <a:endParaRPr lang="en-US"/>
        </a:p>
      </dgm:t>
    </dgm:pt>
    <dgm:pt modelId="{EDDF29E3-876A-0341-A628-7BF87F155ACE}" type="pres">
      <dgm:prSet presAssocID="{401CF506-7AC3-F84C-91C0-6B59DC0B6D68}" presName="hierChild3" presStyleCnt="0"/>
      <dgm:spPr/>
      <dgm:t>
        <a:bodyPr/>
        <a:lstStyle/>
        <a:p>
          <a:endParaRPr lang="en-US"/>
        </a:p>
      </dgm:t>
    </dgm:pt>
    <dgm:pt modelId="{3456A117-EEA7-2046-A0AF-711FBB7A936F}" type="pres">
      <dgm:prSet presAssocID="{A911DF8B-5242-F54D-893A-F2E511BB4BE9}" presName="Name111" presStyleLbl="parChTrans1D2" presStyleIdx="1" presStyleCnt="2"/>
      <dgm:spPr/>
      <dgm:t>
        <a:bodyPr/>
        <a:lstStyle/>
        <a:p>
          <a:endParaRPr lang="en-US"/>
        </a:p>
      </dgm:t>
    </dgm:pt>
    <dgm:pt modelId="{03C25173-6C48-7742-8A05-409CBD4F8434}" type="pres">
      <dgm:prSet presAssocID="{D37D6881-A28C-2A46-8476-5899C816B1CF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7093D34-C538-1E4A-AC7A-53BC057F4A7B}" type="pres">
      <dgm:prSet presAssocID="{D37D6881-A28C-2A46-8476-5899C816B1CF}" presName="rootComposite3" presStyleCnt="0"/>
      <dgm:spPr/>
      <dgm:t>
        <a:bodyPr/>
        <a:lstStyle/>
        <a:p>
          <a:endParaRPr lang="en-US"/>
        </a:p>
      </dgm:t>
    </dgm:pt>
    <dgm:pt modelId="{25D53EF0-9D9D-E248-9939-E70967B8584A}" type="pres">
      <dgm:prSet presAssocID="{D37D6881-A28C-2A46-8476-5899C816B1CF}" presName="rootText3" presStyleLbl="asst1" presStyleIdx="0" presStyleCnt="1" custScaleX="159619" custScaleY="100087" custLinFactY="-4244" custLinFactNeighborX="778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9AD949-54A8-F447-AB51-11BAF34D4E75}" type="pres">
      <dgm:prSet presAssocID="{D37D6881-A28C-2A46-8476-5899C816B1CF}" presName="rootConnector3" presStyleLbl="asst1" presStyleIdx="0" presStyleCnt="1"/>
      <dgm:spPr/>
      <dgm:t>
        <a:bodyPr/>
        <a:lstStyle/>
        <a:p>
          <a:endParaRPr lang="en-US"/>
        </a:p>
      </dgm:t>
    </dgm:pt>
    <dgm:pt modelId="{DF66854D-E4AF-1246-97FA-3C6569CD971F}" type="pres">
      <dgm:prSet presAssocID="{D37D6881-A28C-2A46-8476-5899C816B1CF}" presName="hierChild6" presStyleCnt="0"/>
      <dgm:spPr/>
      <dgm:t>
        <a:bodyPr/>
        <a:lstStyle/>
        <a:p>
          <a:endParaRPr lang="en-US"/>
        </a:p>
      </dgm:t>
    </dgm:pt>
    <dgm:pt modelId="{87E24255-56EC-6D4B-9FDE-1C5EB6109155}" type="pres">
      <dgm:prSet presAssocID="{D37D6881-A28C-2A46-8476-5899C816B1CF}" presName="hierChild7" presStyleCnt="0"/>
      <dgm:spPr/>
      <dgm:t>
        <a:bodyPr/>
        <a:lstStyle/>
        <a:p>
          <a:endParaRPr lang="en-US"/>
        </a:p>
      </dgm:t>
    </dgm:pt>
  </dgm:ptLst>
  <dgm:cxnLst>
    <dgm:cxn modelId="{04457342-074B-4425-9B13-ABFE1E3D9223}" type="presOf" srcId="{4809DEA2-E96A-E84F-A434-5292B80EB5F5}" destId="{F5DB475D-31F1-B04E-858D-A349DB792C11}" srcOrd="0" destOrd="0" presId="urn:microsoft.com/office/officeart/2005/8/layout/orgChart1"/>
    <dgm:cxn modelId="{15220364-7D55-4259-B34D-12BD9CD05E94}" type="presOf" srcId="{403C97BD-D4E7-534F-906F-3E4C6106DB9E}" destId="{9FB60C9A-59A6-5143-8421-5D13D3EA22DD}" srcOrd="0" destOrd="0" presId="urn:microsoft.com/office/officeart/2005/8/layout/orgChart1"/>
    <dgm:cxn modelId="{6D492FA8-6298-4603-A326-FB356EBEDB83}" type="presOf" srcId="{9AC3D020-8D65-3548-8CD6-7DD9A8641141}" destId="{25D86CED-779A-C748-9D82-0CB7D735003C}" srcOrd="0" destOrd="0" presId="urn:microsoft.com/office/officeart/2005/8/layout/orgChart1"/>
    <dgm:cxn modelId="{82E5D602-C180-46CB-8F34-822D44E6605E}" type="presOf" srcId="{57E0EA31-B28F-BF42-B343-678E4BE930BD}" destId="{A00B1B66-F47C-1B4B-9A7D-790E584DCA3C}" srcOrd="0" destOrd="0" presId="urn:microsoft.com/office/officeart/2005/8/layout/orgChart1"/>
    <dgm:cxn modelId="{F0FB6397-6D63-E34E-A497-7F94E2B5EBD6}" srcId="{DA5005C0-21FA-6F4A-9A8E-DAD30E15A2A4}" destId="{1643861A-48CA-AB45-A705-2D61031F77E9}" srcOrd="0" destOrd="0" parTransId="{0AC6EC99-EE1C-6449-9E10-C988DF896D67}" sibTransId="{37F16E00-7A03-A746-AFD8-EC67B6DBDBCD}"/>
    <dgm:cxn modelId="{C7234846-B311-416A-AC00-5BE7C0606EBE}" type="presOf" srcId="{84E46CCF-427F-6D4E-B555-BDA92545DDE6}" destId="{53DE7198-FFB9-0745-AEE9-A46E6E3D60EE}" srcOrd="0" destOrd="0" presId="urn:microsoft.com/office/officeart/2005/8/layout/orgChart1"/>
    <dgm:cxn modelId="{4A623D05-D20A-4C55-B866-3D175A3845B4}" type="presOf" srcId="{55918C88-91A1-0D43-957A-0081746C1893}" destId="{606E009E-12E6-8045-BE9F-42780D2689AC}" srcOrd="1" destOrd="0" presId="urn:microsoft.com/office/officeart/2005/8/layout/orgChart1"/>
    <dgm:cxn modelId="{D1D8F897-0DF0-D44F-8EC1-2BE6B0315A56}" srcId="{8952494B-17DD-5A4C-B47E-959DFF531F14}" destId="{401CF506-7AC3-F84C-91C0-6B59DC0B6D68}" srcOrd="0" destOrd="0" parTransId="{175FFD7E-948F-1C41-98F0-B84A38B6EBDE}" sibTransId="{8FB45772-36B3-3E42-9507-EE46BE8D1BF5}"/>
    <dgm:cxn modelId="{D34ED9DC-370C-4E59-8A08-A6D9489F9A14}" type="presOf" srcId="{427DD97B-819B-324F-80CA-D51B7A782176}" destId="{9A070BA6-B6F1-8943-8481-8B7C912071E4}" srcOrd="0" destOrd="0" presId="urn:microsoft.com/office/officeart/2005/8/layout/orgChart1"/>
    <dgm:cxn modelId="{14AF2D81-0B88-44D1-9E81-7B9E1779473D}" type="presOf" srcId="{1643861A-48CA-AB45-A705-2D61031F77E9}" destId="{30485DFF-D216-0344-925A-2940853209A2}" srcOrd="1" destOrd="0" presId="urn:microsoft.com/office/officeart/2005/8/layout/orgChart1"/>
    <dgm:cxn modelId="{22B6349B-291B-4D63-9D88-7836B7F47B9B}" type="presOf" srcId="{84E46CCF-427F-6D4E-B555-BDA92545DDE6}" destId="{2E4DB4D8-5D39-E448-A959-64ED7CA28730}" srcOrd="1" destOrd="0" presId="urn:microsoft.com/office/officeart/2005/8/layout/orgChart1"/>
    <dgm:cxn modelId="{A96F433A-3E66-4ADB-BA17-992545464184}" type="presOf" srcId="{55918C88-91A1-0D43-957A-0081746C1893}" destId="{D46D3369-0C5D-0741-A958-0961255095E6}" srcOrd="0" destOrd="0" presId="urn:microsoft.com/office/officeart/2005/8/layout/orgChart1"/>
    <dgm:cxn modelId="{DD62FA07-444B-0647-9483-835CFF99CCA7}" srcId="{DA5005C0-21FA-6F4A-9A8E-DAD30E15A2A4}" destId="{696818CF-1A17-8845-8661-7A181CCCF464}" srcOrd="2" destOrd="0" parTransId="{67E1CC16-4500-1E4C-AA35-48CF0A44AC10}" sibTransId="{FC92EDBE-8A1B-2C41-9616-56EAC18648FA}"/>
    <dgm:cxn modelId="{61CBA179-EBE7-6E45-BA9A-033039EAB604}" srcId="{2AC8D178-C58B-1344-B9FE-4F6B61AA24ED}" destId="{84E46CCF-427F-6D4E-B555-BDA92545DDE6}" srcOrd="0" destOrd="0" parTransId="{026F3744-555F-E240-AC94-739159368843}" sibTransId="{7BB77238-2918-5243-8279-CDFFE3DF46BB}"/>
    <dgm:cxn modelId="{9224EB60-D89A-DB4B-8B48-26EA609F0D75}" srcId="{401CF506-7AC3-F84C-91C0-6B59DC0B6D68}" destId="{C765FACD-AC89-0D44-A65C-66934E2133E9}" srcOrd="0" destOrd="0" parTransId="{51B83715-A8E2-704B-9CC8-2FA529311697}" sibTransId="{32018350-A3C8-3445-B89B-6BC3DDF88D54}"/>
    <dgm:cxn modelId="{BA1C3181-25D5-4943-90C1-165FF341E590}" type="presOf" srcId="{401CF506-7AC3-F84C-91C0-6B59DC0B6D68}" destId="{D358EDFC-5851-FA48-98DC-EF9C818A4432}" srcOrd="0" destOrd="0" presId="urn:microsoft.com/office/officeart/2005/8/layout/orgChart1"/>
    <dgm:cxn modelId="{BF14E410-DDFD-4FCF-9970-81629E7E4ED4}" type="presOf" srcId="{C4D682BA-5E64-F348-8D17-20070B1B697A}" destId="{44D29A06-633B-344B-BC0E-4007B61AFBDB}" srcOrd="0" destOrd="0" presId="urn:microsoft.com/office/officeart/2005/8/layout/orgChart1"/>
    <dgm:cxn modelId="{1B63488B-D67C-A143-9740-2938B83A9E97}" srcId="{96CFD27B-FCC0-0C4E-BA3B-29AF7EDA82FB}" destId="{F39FDF50-362B-8544-B463-8241273A57E2}" srcOrd="3" destOrd="0" parTransId="{80F038FA-27D0-4A4F-896F-B2D631C623C9}" sibTransId="{29AE2D8B-A034-BD44-8CFD-E451DEA5748A}"/>
    <dgm:cxn modelId="{5BDDED7C-75D7-4233-8623-870E17F1B6F5}" type="presOf" srcId="{B808EBE0-A084-0547-941A-FEFC1914094F}" destId="{5D0FD51D-334C-E64F-BAC8-E09A03B9815A}" srcOrd="0" destOrd="0" presId="urn:microsoft.com/office/officeart/2005/8/layout/orgChart1"/>
    <dgm:cxn modelId="{E6D1F1DF-9923-4412-A822-D77C0D9B887A}" type="presOf" srcId="{651D22E3-00FF-2344-849B-1BC5A6A4B5CE}" destId="{EFA32FE5-6F45-0B4C-8387-5FC3ED6CB13C}" srcOrd="1" destOrd="0" presId="urn:microsoft.com/office/officeart/2005/8/layout/orgChart1"/>
    <dgm:cxn modelId="{6C02A573-61B3-45CD-9301-736923659924}" type="presOf" srcId="{6633B3CF-19F6-594E-85B9-655C87D5B905}" destId="{F760FB5D-BF2D-8C4A-9D2C-D989E4E4E6C4}" srcOrd="0" destOrd="0" presId="urn:microsoft.com/office/officeart/2005/8/layout/orgChart1"/>
    <dgm:cxn modelId="{B768CAD6-B4A9-42E1-9863-860EDA57844D}" type="presOf" srcId="{96CFD27B-FCC0-0C4E-BA3B-29AF7EDA82FB}" destId="{714389AA-680B-8947-BC50-69FF01C5FDE4}" srcOrd="1" destOrd="0" presId="urn:microsoft.com/office/officeart/2005/8/layout/orgChart1"/>
    <dgm:cxn modelId="{1EE0B4F3-2AFF-AD4F-A4BE-16663814263F}" srcId="{C765FACD-AC89-0D44-A65C-66934E2133E9}" destId="{2AC8D178-C58B-1344-B9FE-4F6B61AA24ED}" srcOrd="3" destOrd="0" parTransId="{403C97BD-D4E7-534F-906F-3E4C6106DB9E}" sibTransId="{FDC29ACC-E4D7-2F46-A9D1-D252EC0D1862}"/>
    <dgm:cxn modelId="{9CD8FD16-819D-4347-B338-3D3F4AA275F9}" type="presOf" srcId="{8AA0E056-A214-1249-A18F-F46EBCFDA276}" destId="{1C6AD3F2-4C00-F44A-B7BB-D297324335DD}" srcOrd="1" destOrd="0" presId="urn:microsoft.com/office/officeart/2005/8/layout/orgChart1"/>
    <dgm:cxn modelId="{C09C7B24-2D3A-0344-8442-D95FEF1790B8}" srcId="{C765FACD-AC89-0D44-A65C-66934E2133E9}" destId="{B808EBE0-A084-0547-941A-FEFC1914094F}" srcOrd="2" destOrd="0" parTransId="{154EB296-5876-EB4A-84BC-9430CA7FD0C2}" sibTransId="{928F680D-ABC6-544A-9AAF-B00AB2646BE6}"/>
    <dgm:cxn modelId="{A64D5878-FAB8-2E4E-84DF-101BE33AA1A1}" srcId="{C765FACD-AC89-0D44-A65C-66934E2133E9}" destId="{FB3568DC-C4DD-E54B-9D31-E7F58658D417}" srcOrd="7" destOrd="0" parTransId="{812DEEDF-3FA0-B441-84FD-BB613AC5E5E1}" sibTransId="{68F82001-F5FB-A147-97C6-7B823278BC03}"/>
    <dgm:cxn modelId="{6D817AAB-5F66-4623-90FA-AA9C6403FF63}" type="presOf" srcId="{D8955A0A-4284-2246-893C-E579F56074CC}" destId="{C98CBC2D-DF80-824E-9D54-2D0F1AFF8F2B}" srcOrd="1" destOrd="0" presId="urn:microsoft.com/office/officeart/2005/8/layout/orgChart1"/>
    <dgm:cxn modelId="{E6D54AF2-5FB7-4448-872B-E667DD00C2E9}" type="presOf" srcId="{0685A0C9-3183-A04E-8C64-F1720EF21F1C}" destId="{AEAB1F5A-854E-F449-82AF-C2FBEC1188CD}" srcOrd="0" destOrd="0" presId="urn:microsoft.com/office/officeart/2005/8/layout/orgChart1"/>
    <dgm:cxn modelId="{3F83A502-0505-4CE6-ADCD-DF84EAABC676}" type="presOf" srcId="{F02AEBC0-AE2B-5D41-A20C-AB14D2C1692D}" destId="{5E7FB95C-8931-DD47-B434-8FF1B64B1125}" srcOrd="0" destOrd="0" presId="urn:microsoft.com/office/officeart/2005/8/layout/orgChart1"/>
    <dgm:cxn modelId="{F311B3B9-567B-467E-B792-3F2F1268A30E}" type="presOf" srcId="{1643861A-48CA-AB45-A705-2D61031F77E9}" destId="{05CC196D-8F9D-7E4E-9EF0-611152F26174}" srcOrd="0" destOrd="0" presId="urn:microsoft.com/office/officeart/2005/8/layout/orgChart1"/>
    <dgm:cxn modelId="{57E30B8D-24FA-4600-A5E0-5B5DCC22CFE7}" type="presOf" srcId="{51B83715-A8E2-704B-9CC8-2FA529311697}" destId="{0C69BB21-C791-5A4D-98AF-FBD7DE47F0E5}" srcOrd="0" destOrd="0" presId="urn:microsoft.com/office/officeart/2005/8/layout/orgChart1"/>
    <dgm:cxn modelId="{4E1672A9-DEAE-DB43-BE1E-5EC7E5FC21C3}" srcId="{C765FACD-AC89-0D44-A65C-66934E2133E9}" destId="{3B80C3D8-6571-E743-8C88-674B9F840FFD}" srcOrd="0" destOrd="0" parTransId="{6633B3CF-19F6-594E-85B9-655C87D5B905}" sibTransId="{CF3A529B-14E4-EE45-B4FB-C0ED60712C09}"/>
    <dgm:cxn modelId="{8EDE7B81-E5F0-41F7-995C-C23B77B893A5}" type="presOf" srcId="{154EB296-5876-EB4A-84BC-9430CA7FD0C2}" destId="{870DF297-23CF-D649-ABE0-5A067FE26699}" srcOrd="0" destOrd="0" presId="urn:microsoft.com/office/officeart/2005/8/layout/orgChart1"/>
    <dgm:cxn modelId="{AB8E590A-3AD0-C144-8AD6-EC1030DFE8AC}" srcId="{B808EBE0-A084-0547-941A-FEFC1914094F}" destId="{A5081F54-0770-0146-88DC-BC1CFFAB848C}" srcOrd="2" destOrd="0" parTransId="{6985D467-8433-EF48-B83D-DC99E0CD7F0E}" sibTransId="{F09080C2-177F-3A45-8291-ABF24E28C421}"/>
    <dgm:cxn modelId="{4336672B-3D23-4916-9F7C-CC9BAF852C88}" type="presOf" srcId="{96CFD27B-FCC0-0C4E-BA3B-29AF7EDA82FB}" destId="{39FF6A1D-2C4C-D945-8EFA-342882BA1C70}" srcOrd="0" destOrd="0" presId="urn:microsoft.com/office/officeart/2005/8/layout/orgChart1"/>
    <dgm:cxn modelId="{C893D761-5924-4378-B255-6CC5345786DC}" type="presOf" srcId="{41F8EEE3-9F17-4546-ACF0-3BA6C7B37980}" destId="{16D74DEA-D05F-7449-890C-13F4432B0373}" srcOrd="0" destOrd="0" presId="urn:microsoft.com/office/officeart/2005/8/layout/orgChart1"/>
    <dgm:cxn modelId="{5DDA35D0-A6B7-4C1B-8B9A-D801FD9DB981}" type="presOf" srcId="{DA5005C0-21FA-6F4A-9A8E-DAD30E15A2A4}" destId="{96DD7544-FA49-DD40-8EE1-A2A683EAE8FA}" srcOrd="0" destOrd="0" presId="urn:microsoft.com/office/officeart/2005/8/layout/orgChart1"/>
    <dgm:cxn modelId="{45878EAB-C28D-43CC-B48F-0C1F7B76F39E}" type="presOf" srcId="{ECB12B6F-525B-0745-92A6-B9BCB8F3689D}" destId="{0025DEEB-53F5-EE44-9BB2-AB65A14B902C}" srcOrd="0" destOrd="0" presId="urn:microsoft.com/office/officeart/2005/8/layout/orgChart1"/>
    <dgm:cxn modelId="{86B30198-7AEF-9541-B92F-669720A8B5C1}" srcId="{C765FACD-AC89-0D44-A65C-66934E2133E9}" destId="{651D22E3-00FF-2344-849B-1BC5A6A4B5CE}" srcOrd="5" destOrd="0" parTransId="{ECB12B6F-525B-0745-92A6-B9BCB8F3689D}" sibTransId="{596BA370-FC72-DD46-B3A2-AF43F0A5BA75}"/>
    <dgm:cxn modelId="{0A670A42-6EBB-4C24-984C-2C05FA1E0214}" type="presOf" srcId="{C765FACD-AC89-0D44-A65C-66934E2133E9}" destId="{F7245517-B28B-4540-B1A2-83E7F62FD958}" srcOrd="1" destOrd="0" presId="urn:microsoft.com/office/officeart/2005/8/layout/orgChart1"/>
    <dgm:cxn modelId="{8CAF94B1-70C5-4C4F-9557-5BBD7E9A0F2A}" type="presOf" srcId="{812DEEDF-3FA0-B441-84FD-BB613AC5E5E1}" destId="{E34A88C7-5C2B-B942-8BC4-08198618232A}" srcOrd="0" destOrd="0" presId="urn:microsoft.com/office/officeart/2005/8/layout/orgChart1"/>
    <dgm:cxn modelId="{E29BBF45-185C-B143-B3A0-16FDC1AD5145}" srcId="{C765FACD-AC89-0D44-A65C-66934E2133E9}" destId="{57E0EA31-B28F-BF42-B343-678E4BE930BD}" srcOrd="6" destOrd="0" parTransId="{B8AE4AE3-D3FB-8C49-8A32-C9F22EDFC200}" sibTransId="{662F8D0A-7853-F34B-ACF9-251079C4CAD1}"/>
    <dgm:cxn modelId="{B0B4F9D5-CE4D-4849-95B4-944A83498B4E}" srcId="{C765FACD-AC89-0D44-A65C-66934E2133E9}" destId="{DA5005C0-21FA-6F4A-9A8E-DAD30E15A2A4}" srcOrd="1" destOrd="0" parTransId="{11FDE605-F61A-7149-AAE2-EBD0F5AE5BE8}" sibTransId="{DA083B58-1BD0-3B4D-9AB8-06753893FEC5}"/>
    <dgm:cxn modelId="{16F47B00-F71E-4D91-97BC-F0FFC368525C}" type="presOf" srcId="{BF9E0D81-DF29-A044-8703-7E2DC8E6270D}" destId="{612BF7EA-B9F7-E84E-95AC-2B0718194A47}" srcOrd="1" destOrd="0" presId="urn:microsoft.com/office/officeart/2005/8/layout/orgChart1"/>
    <dgm:cxn modelId="{9E21E299-6DAE-455B-AEC9-8FE041B0DBE7}" type="presOf" srcId="{DA5005C0-21FA-6F4A-9A8E-DAD30E15A2A4}" destId="{688E5BAC-CD72-164B-AA5B-23A0935491B5}" srcOrd="1" destOrd="0" presId="urn:microsoft.com/office/officeart/2005/8/layout/orgChart1"/>
    <dgm:cxn modelId="{DEB4A6CE-476E-4AD0-94D0-F9B09B2B58AC}" type="presOf" srcId="{EA38A7BA-52D4-7A44-9254-23657BC18B2D}" destId="{1F834960-DC58-5A41-859B-21A833CED65C}" srcOrd="0" destOrd="0" presId="urn:microsoft.com/office/officeart/2005/8/layout/orgChart1"/>
    <dgm:cxn modelId="{8325C419-3C28-4F42-836B-75E679FB4BF8}" srcId="{3B80C3D8-6571-E743-8C88-674B9F840FFD}" destId="{0A629705-7FCC-1D4F-B308-117D3E9874D9}" srcOrd="0" destOrd="0" parTransId="{C4D682BA-5E64-F348-8D17-20070B1B697A}" sibTransId="{00B40B21-E73B-4A49-B2E3-10FB5552FCF5}"/>
    <dgm:cxn modelId="{C39C527B-D141-476A-9F0D-0039B4F5F75B}" type="presOf" srcId="{CC122FBF-AB27-2C4D-9CF1-30C244ADE259}" destId="{0A8CF093-BC05-5C43-BF5E-CFB5D17963B5}" srcOrd="0" destOrd="0" presId="urn:microsoft.com/office/officeart/2005/8/layout/orgChart1"/>
    <dgm:cxn modelId="{B6EF2792-7CC0-4FA9-B832-BF4331200205}" type="presOf" srcId="{D37D6881-A28C-2A46-8476-5899C816B1CF}" destId="{25D53EF0-9D9D-E248-9939-E70967B8584A}" srcOrd="0" destOrd="0" presId="urn:microsoft.com/office/officeart/2005/8/layout/orgChart1"/>
    <dgm:cxn modelId="{DE0A6DE7-1134-441B-8D78-356995112BAE}" type="presOf" srcId="{0A9F0080-3566-D74E-A9D6-8BD40FBCF491}" destId="{060011E4-19BA-7146-87C7-AF5CE137EAEF}" srcOrd="0" destOrd="0" presId="urn:microsoft.com/office/officeart/2005/8/layout/orgChart1"/>
    <dgm:cxn modelId="{7487CDE4-1BA4-44DB-8A17-EA196AD60C56}" type="presOf" srcId="{A5081F54-0770-0146-88DC-BC1CFFAB848C}" destId="{7C6B8996-5FCE-0B48-95BB-37CE28374E88}" srcOrd="1" destOrd="0" presId="urn:microsoft.com/office/officeart/2005/8/layout/orgChart1"/>
    <dgm:cxn modelId="{28F68BC2-438D-4AEC-A22C-7BB40D073EBD}" type="presOf" srcId="{E8E2897E-87B2-DD44-86CC-8D15DC9F30D6}" destId="{1A24938B-868E-B244-B37D-391BF46248CC}" srcOrd="0" destOrd="0" presId="urn:microsoft.com/office/officeart/2005/8/layout/orgChart1"/>
    <dgm:cxn modelId="{7526274E-CC51-495D-A068-51DCF61FA256}" type="presOf" srcId="{3B80C3D8-6571-E743-8C88-674B9F840FFD}" destId="{CC94F91D-75B9-6148-96C3-AA98460C548B}" srcOrd="1" destOrd="0" presId="urn:microsoft.com/office/officeart/2005/8/layout/orgChart1"/>
    <dgm:cxn modelId="{D1514281-3866-4AD8-9F92-D489CC96FCF5}" type="presOf" srcId="{11FDE605-F61A-7149-AAE2-EBD0F5AE5BE8}" destId="{BE84845F-A1B3-3847-838C-9346148C1033}" srcOrd="0" destOrd="0" presId="urn:microsoft.com/office/officeart/2005/8/layout/orgChart1"/>
    <dgm:cxn modelId="{11E273FB-7DD5-7A40-93FD-437A4BE2CF71}" srcId="{2AC8D178-C58B-1344-B9FE-4F6B61AA24ED}" destId="{0272B926-A5F7-FF4A-A46A-BAFA9871C499}" srcOrd="1" destOrd="0" parTransId="{0685A0C9-3183-A04E-8C64-F1720EF21F1C}" sibTransId="{4B90F06D-5FF9-294B-AEA5-9D7415F21B0B}"/>
    <dgm:cxn modelId="{816790F6-8B9A-454A-9B48-A0FD15D04C50}" srcId="{3B80C3D8-6571-E743-8C88-674B9F840FFD}" destId="{8AA0E056-A214-1249-A18F-F46EBCFDA276}" srcOrd="1" destOrd="0" parTransId="{1D8C8A64-F364-614A-B4DE-BEBAC8D42F35}" sibTransId="{7D162B10-A518-A74F-8109-C478B1B2876A}"/>
    <dgm:cxn modelId="{40E34D17-FCD8-C447-9661-442ABCF547B8}" srcId="{96CFD27B-FCC0-0C4E-BA3B-29AF7EDA82FB}" destId="{55918C88-91A1-0D43-957A-0081746C1893}" srcOrd="0" destOrd="0" parTransId="{3A920FED-5866-3246-9379-5031278525A2}" sibTransId="{AA829265-F77C-4440-AECD-E064F82362C1}"/>
    <dgm:cxn modelId="{E3091E25-F43D-2446-BE1E-71CB72D58445}" srcId="{3B80C3D8-6571-E743-8C88-674B9F840FFD}" destId="{905F8B6E-2E4C-BE41-818F-39B0517FD66C}" srcOrd="2" destOrd="0" parTransId="{BC7F06C8-A698-6140-A618-9B8FF1881BC9}" sibTransId="{10EA1CF2-90C9-A942-B46E-E847675F8F1C}"/>
    <dgm:cxn modelId="{325186BF-F9E4-45E3-81E5-0C4ECC8ABCB6}" type="presOf" srcId="{905F8B6E-2E4C-BE41-818F-39B0517FD66C}" destId="{7C3B5D94-09EF-2248-8AF7-550928B539E4}" srcOrd="0" destOrd="0" presId="urn:microsoft.com/office/officeart/2005/8/layout/orgChart1"/>
    <dgm:cxn modelId="{687572D0-74AF-47E6-9F3E-69E6A23E6DFB}" type="presOf" srcId="{696818CF-1A17-8845-8661-7A181CCCF464}" destId="{8D46BEEC-4A46-7249-ACB6-3D9CFB5A9470}" srcOrd="0" destOrd="0" presId="urn:microsoft.com/office/officeart/2005/8/layout/orgChart1"/>
    <dgm:cxn modelId="{13BF340E-AFCA-4EFD-B946-585EC9353924}" type="presOf" srcId="{CC122FBF-AB27-2C4D-9CF1-30C244ADE259}" destId="{6FE0D5D8-BA59-2B46-B186-EAC3AA456F6E}" srcOrd="1" destOrd="0" presId="urn:microsoft.com/office/officeart/2005/8/layout/orgChart1"/>
    <dgm:cxn modelId="{A841DD44-A559-CD4A-B4E1-E9168EBBE28C}" srcId="{96CFD27B-FCC0-0C4E-BA3B-29AF7EDA82FB}" destId="{EA38A7BA-52D4-7A44-9254-23657BC18B2D}" srcOrd="4" destOrd="0" parTransId="{E8E2897E-87B2-DD44-86CC-8D15DC9F30D6}" sibTransId="{25A098D9-100A-F64B-B937-B1021A544688}"/>
    <dgm:cxn modelId="{C63A00DD-A116-4E96-9D47-1C05D7044414}" type="presOf" srcId="{0A629705-7FCC-1D4F-B308-117D3E9874D9}" destId="{B90E2471-A819-7F4F-B34A-89111FC93186}" srcOrd="0" destOrd="0" presId="urn:microsoft.com/office/officeart/2005/8/layout/orgChart1"/>
    <dgm:cxn modelId="{CD251434-C998-4EA8-BDA5-6B9983132CCC}" type="presOf" srcId="{696818CF-1A17-8845-8661-7A181CCCF464}" destId="{A226C408-5AD8-6340-8C8A-5D44A10CAD9B}" srcOrd="1" destOrd="0" presId="urn:microsoft.com/office/officeart/2005/8/layout/orgChart1"/>
    <dgm:cxn modelId="{C3D486FC-9D5F-42F6-8247-D4A9A18F763A}" type="presOf" srcId="{FB3568DC-C4DD-E54B-9D31-E7F58658D417}" destId="{A15832F6-BDB7-4341-B0EB-5EB57229707E}" srcOrd="1" destOrd="0" presId="urn:microsoft.com/office/officeart/2005/8/layout/orgChart1"/>
    <dgm:cxn modelId="{0E93F2A1-B40D-4FBD-B38C-856F5F5B41D7}" type="presOf" srcId="{401CF506-7AC3-F84C-91C0-6B59DC0B6D68}" destId="{6CD45358-84FD-B045-AE13-6DAF33B55DCF}" srcOrd="1" destOrd="0" presId="urn:microsoft.com/office/officeart/2005/8/layout/orgChart1"/>
    <dgm:cxn modelId="{C8F545BB-CB12-0F4B-A044-077EF4D2765E}" srcId="{C765FACD-AC89-0D44-A65C-66934E2133E9}" destId="{80D7751F-6416-9A49-B533-596AD711B940}" srcOrd="8" destOrd="0" parTransId="{9AC3D020-8D65-3548-8CD6-7DD9A8641141}" sibTransId="{ADB4FEB9-8CCF-3945-B85A-336C822E7149}"/>
    <dgm:cxn modelId="{73D4523C-5F39-3142-8932-DDFCACD167CB}" srcId="{B808EBE0-A084-0547-941A-FEFC1914094F}" destId="{FE09368D-705F-D746-8E2D-4BD5439EBC74}" srcOrd="0" destOrd="0" parTransId="{41F8EEE3-9F17-4546-ACF0-3BA6C7B37980}" sibTransId="{A14D6AF5-F3C7-6742-A3F0-0E32ADDDB6F6}"/>
    <dgm:cxn modelId="{AF297575-3BBB-4745-B3FF-B573F9307F76}" type="presOf" srcId="{57E0EA31-B28F-BF42-B343-678E4BE930BD}" destId="{34290B2E-8A6A-A04F-9267-65725CEC2854}" srcOrd="1" destOrd="0" presId="urn:microsoft.com/office/officeart/2005/8/layout/orgChart1"/>
    <dgm:cxn modelId="{B6CE286E-876B-4328-B34C-C0BA839BB968}" type="presOf" srcId="{0272B926-A5F7-FF4A-A46A-BAFA9871C499}" destId="{4CAB7BA3-C12D-F94D-B5EB-9371733F8D6E}" srcOrd="1" destOrd="0" presId="urn:microsoft.com/office/officeart/2005/8/layout/orgChart1"/>
    <dgm:cxn modelId="{C1B113CF-AFF1-4CAD-8FF6-221934B7EA89}" type="presOf" srcId="{651D22E3-00FF-2344-849B-1BC5A6A4B5CE}" destId="{C653F815-5D53-7B49-8D0D-8297CDAB6269}" srcOrd="0" destOrd="0" presId="urn:microsoft.com/office/officeart/2005/8/layout/orgChart1"/>
    <dgm:cxn modelId="{7B612BBB-7FB8-42E9-A8C5-BC0864C79C95}" type="presOf" srcId="{0272B926-A5F7-FF4A-A46A-BAFA9871C499}" destId="{FD8126F0-490C-264E-B7A6-72E7173AE2C5}" srcOrd="0" destOrd="0" presId="urn:microsoft.com/office/officeart/2005/8/layout/orgChart1"/>
    <dgm:cxn modelId="{263E91AA-BF51-48D0-BADD-691FBA1910BC}" type="presOf" srcId="{D1E55D71-9BF2-C949-8B97-BF5D8471F1AD}" destId="{5EAF71D6-ED18-4547-80C6-8736948D5EA8}" srcOrd="0" destOrd="0" presId="urn:microsoft.com/office/officeart/2005/8/layout/orgChart1"/>
    <dgm:cxn modelId="{E0FD8DC8-3986-4540-BEEE-82E42CAE5C1B}" type="presOf" srcId="{3B80C3D8-6571-E743-8C88-674B9F840FFD}" destId="{8BE9814B-8BA0-0445-BFA7-87CF7BB0D6E6}" srcOrd="0" destOrd="0" presId="urn:microsoft.com/office/officeart/2005/8/layout/orgChart1"/>
    <dgm:cxn modelId="{97CB63ED-29C9-4644-BFA9-861435983901}" type="presOf" srcId="{C765FACD-AC89-0D44-A65C-66934E2133E9}" destId="{668E0F2F-DDBB-744E-9A23-E8D383B367A0}" srcOrd="0" destOrd="0" presId="urn:microsoft.com/office/officeart/2005/8/layout/orgChart1"/>
    <dgm:cxn modelId="{EB0E1712-2BC6-4B78-BC69-E5692B405CFC}" type="presOf" srcId="{80D7751F-6416-9A49-B533-596AD711B940}" destId="{4686D497-97F0-2448-B801-B5BB9AEB8D23}" srcOrd="1" destOrd="0" presId="urn:microsoft.com/office/officeart/2005/8/layout/orgChart1"/>
    <dgm:cxn modelId="{FF74155E-4C1A-41EB-A9D2-3CD18F73D654}" type="presOf" srcId="{B808EBE0-A084-0547-941A-FEFC1914094F}" destId="{B004CE4E-4DAD-1442-9B82-92E98EB4C156}" srcOrd="1" destOrd="0" presId="urn:microsoft.com/office/officeart/2005/8/layout/orgChart1"/>
    <dgm:cxn modelId="{BE998D6D-91EC-4E5B-BED7-AEEEE1AA2E99}" type="presOf" srcId="{FE09368D-705F-D746-8E2D-4BD5439EBC74}" destId="{70E69E4D-60F9-CA44-8F35-F556CBF9C7C1}" srcOrd="0" destOrd="0" presId="urn:microsoft.com/office/officeart/2005/8/layout/orgChart1"/>
    <dgm:cxn modelId="{AC9BDE63-6E49-4906-BEFC-2FDDDC272A3B}" type="presOf" srcId="{2AC8D178-C58B-1344-B9FE-4F6B61AA24ED}" destId="{236C722F-D815-8F42-9775-53F75A16D0D0}" srcOrd="0" destOrd="0" presId="urn:microsoft.com/office/officeart/2005/8/layout/orgChart1"/>
    <dgm:cxn modelId="{6C57254F-35BE-47E8-A461-A6EFD335302B}" type="presOf" srcId="{6985D467-8433-EF48-B83D-DC99E0CD7F0E}" destId="{28207DD9-28BD-5E49-8F4E-0A755AD62D49}" srcOrd="0" destOrd="0" presId="urn:microsoft.com/office/officeart/2005/8/layout/orgChart1"/>
    <dgm:cxn modelId="{1F97474D-67E4-4365-B96B-71236706D9A8}" type="presOf" srcId="{8AA0E056-A214-1249-A18F-F46EBCFDA276}" destId="{0756B3C9-AA98-984C-8E2A-8B79F76DAB16}" srcOrd="0" destOrd="0" presId="urn:microsoft.com/office/officeart/2005/8/layout/orgChart1"/>
    <dgm:cxn modelId="{FE934D55-3ED8-8F45-8D0D-479FBF70A6C0}" srcId="{96CFD27B-FCC0-0C4E-BA3B-29AF7EDA82FB}" destId="{427DD97B-819B-324F-80CA-D51B7A782176}" srcOrd="2" destOrd="0" parTransId="{F02AEBC0-AE2B-5D41-A20C-AB14D2C1692D}" sibTransId="{9516418B-FF7C-BF4B-98EC-CBF523EE90B2}"/>
    <dgm:cxn modelId="{E88728AC-55B4-4BF3-90CE-FA6E688B259E}" type="presOf" srcId="{0B94F593-C09E-514E-8187-000EC5CD7E24}" destId="{B700AE5A-B193-444F-9012-D5CAAF9ED27C}" srcOrd="0" destOrd="0" presId="urn:microsoft.com/office/officeart/2005/8/layout/orgChart1"/>
    <dgm:cxn modelId="{BDA2C875-C676-4E38-AE4D-7F73FD54ADDA}" type="presOf" srcId="{A911DF8B-5242-F54D-893A-F2E511BB4BE9}" destId="{3456A117-EEA7-2046-A0AF-711FBB7A936F}" srcOrd="0" destOrd="0" presId="urn:microsoft.com/office/officeart/2005/8/layout/orgChart1"/>
    <dgm:cxn modelId="{2468E291-8A72-4C38-AC5C-7079C67360D1}" type="presOf" srcId="{D37D6881-A28C-2A46-8476-5899C816B1CF}" destId="{6F9AD949-54A8-F447-AB51-11BAF34D4E75}" srcOrd="1" destOrd="0" presId="urn:microsoft.com/office/officeart/2005/8/layout/orgChart1"/>
    <dgm:cxn modelId="{B821D3CB-7730-CE4D-9D4F-77CB520897AB}" srcId="{DA5005C0-21FA-6F4A-9A8E-DAD30E15A2A4}" destId="{D8955A0A-4284-2246-893C-E579F56074CC}" srcOrd="1" destOrd="0" parTransId="{4809DEA2-E96A-E84F-A434-5292B80EB5F5}" sibTransId="{5F88B980-C373-D043-B761-3A6F2452833F}"/>
    <dgm:cxn modelId="{5E7C705F-070E-4380-A3AA-F3641DB1529E}" type="presOf" srcId="{B8AE4AE3-D3FB-8C49-8A32-C9F22EDFC200}" destId="{A15D4F55-B9DB-BE42-A5F1-DDF01D92F44D}" srcOrd="0" destOrd="0" presId="urn:microsoft.com/office/officeart/2005/8/layout/orgChart1"/>
    <dgm:cxn modelId="{E8D46A69-C386-2243-BA82-EE272FCECF32}" srcId="{401CF506-7AC3-F84C-91C0-6B59DC0B6D68}" destId="{D37D6881-A28C-2A46-8476-5899C816B1CF}" srcOrd="1" destOrd="0" parTransId="{A911DF8B-5242-F54D-893A-F2E511BB4BE9}" sibTransId="{893A4810-D729-F14C-87E0-D98AFB93DA73}"/>
    <dgm:cxn modelId="{C6216F55-09B9-460E-8D46-67D2D22D5CFB}" type="presOf" srcId="{0A629705-7FCC-1D4F-B308-117D3E9874D9}" destId="{349FD23D-D543-5B43-B8B3-9E9332961141}" srcOrd="1" destOrd="0" presId="urn:microsoft.com/office/officeart/2005/8/layout/orgChart1"/>
    <dgm:cxn modelId="{33E863C1-6B84-4BEC-85D6-82A23C360BF4}" type="presOf" srcId="{BC7F06C8-A698-6140-A618-9B8FF1881BC9}" destId="{C85B4609-4ED3-BB4B-B23D-888DC344A676}" srcOrd="0" destOrd="0" presId="urn:microsoft.com/office/officeart/2005/8/layout/orgChart1"/>
    <dgm:cxn modelId="{865CE304-2268-4ACB-96DE-FB4048879BBB}" type="presOf" srcId="{6479A9B9-6E6E-6F48-BA30-06B534E1CAA1}" destId="{F318A0BA-F601-5249-8513-DE1E169C4F1A}" srcOrd="0" destOrd="0" presId="urn:microsoft.com/office/officeart/2005/8/layout/orgChart1"/>
    <dgm:cxn modelId="{74BBFBE2-8BBE-400E-9F34-35DE4F5E01E9}" type="presOf" srcId="{427DD97B-819B-324F-80CA-D51B7A782176}" destId="{36CD615E-544C-A248-B8E7-5BD262DC67D8}" srcOrd="1" destOrd="0" presId="urn:microsoft.com/office/officeart/2005/8/layout/orgChart1"/>
    <dgm:cxn modelId="{47DE9371-5901-764C-BC8B-3D908AE4EC15}" srcId="{3B80C3D8-6571-E743-8C88-674B9F840FFD}" destId="{CC122FBF-AB27-2C4D-9CF1-30C244ADE259}" srcOrd="3" destOrd="0" parTransId="{0A9F0080-3566-D74E-A9D6-8BD40FBCF491}" sibTransId="{E53C6751-E15B-9645-AD48-873A8B898702}"/>
    <dgm:cxn modelId="{96905FB3-535C-41F9-AEC4-2BBB1E301E22}" type="presOf" srcId="{F39FDF50-362B-8544-B463-8241273A57E2}" destId="{49C5B9AB-7809-4142-9CF3-9FD301C18637}" srcOrd="1" destOrd="0" presId="urn:microsoft.com/office/officeart/2005/8/layout/orgChart1"/>
    <dgm:cxn modelId="{A59790E5-D871-49EC-8DD2-44F6332006B8}" type="presOf" srcId="{80D7751F-6416-9A49-B533-596AD711B940}" destId="{512DB33C-027A-A44C-A01B-537E0C743BE6}" srcOrd="0" destOrd="0" presId="urn:microsoft.com/office/officeart/2005/8/layout/orgChart1"/>
    <dgm:cxn modelId="{C4E22F9D-0ED7-442A-B1BA-10069292839E}" type="presOf" srcId="{FE09368D-705F-D746-8E2D-4BD5439EBC74}" destId="{F8FBA7C5-C7CE-4445-BD5E-E249920F496E}" srcOrd="1" destOrd="0" presId="urn:microsoft.com/office/officeart/2005/8/layout/orgChart1"/>
    <dgm:cxn modelId="{E79CDD63-2A9E-4B28-897B-520E791E56A4}" type="presOf" srcId="{905F8B6E-2E4C-BE41-818F-39B0517FD66C}" destId="{673212D1-5646-394C-9D36-F4E92B87AD0F}" srcOrd="1" destOrd="0" presId="urn:microsoft.com/office/officeart/2005/8/layout/orgChart1"/>
    <dgm:cxn modelId="{25A5132B-5785-4D32-891F-67E833911F9E}" type="presOf" srcId="{A5081F54-0770-0146-88DC-BC1CFFAB848C}" destId="{3DAA37DA-8D8E-374C-A8ED-E06EBA13C292}" srcOrd="0" destOrd="0" presId="urn:microsoft.com/office/officeart/2005/8/layout/orgChart1"/>
    <dgm:cxn modelId="{AF200CB2-53B7-2A47-B2A5-48BB85563100}" srcId="{B808EBE0-A084-0547-941A-FEFC1914094F}" destId="{CFFA97C8-59C2-CC47-82A1-8D9C372A722C}" srcOrd="1" destOrd="0" parTransId="{0B94F593-C09E-514E-8187-000EC5CD7E24}" sibTransId="{CBEA2332-321E-ED4A-AEE0-5FF6B915C570}"/>
    <dgm:cxn modelId="{EA6A60D3-8835-4C33-96AE-C597ACCBBBE2}" type="presOf" srcId="{2AC8D178-C58B-1344-B9FE-4F6B61AA24ED}" destId="{4E4F6A57-742C-B148-9772-A1CD756CB497}" srcOrd="1" destOrd="0" presId="urn:microsoft.com/office/officeart/2005/8/layout/orgChart1"/>
    <dgm:cxn modelId="{DA5693D9-9D89-4878-8763-830DF4110D33}" type="presOf" srcId="{D8955A0A-4284-2246-893C-E579F56074CC}" destId="{520F4671-B20B-B34C-8B61-EA7133A39EE2}" srcOrd="0" destOrd="0" presId="urn:microsoft.com/office/officeart/2005/8/layout/orgChart1"/>
    <dgm:cxn modelId="{262A587D-C08A-4203-B617-F3B6A8247A20}" type="presOf" srcId="{BF9E0D81-DF29-A044-8703-7E2DC8E6270D}" destId="{A6737A35-A690-9B45-95EA-3DFAAC4E7857}" srcOrd="0" destOrd="0" presId="urn:microsoft.com/office/officeart/2005/8/layout/orgChart1"/>
    <dgm:cxn modelId="{7F813665-20FD-475A-A95B-8CE0EEFAD207}" type="presOf" srcId="{8952494B-17DD-5A4C-B47E-959DFF531F14}" destId="{C025E279-6832-9349-8179-E53F2722F18B}" srcOrd="0" destOrd="0" presId="urn:microsoft.com/office/officeart/2005/8/layout/orgChart1"/>
    <dgm:cxn modelId="{F727760A-F6E7-A843-BDA3-47596BBCE08C}" srcId="{96CFD27B-FCC0-0C4E-BA3B-29AF7EDA82FB}" destId="{BF9E0D81-DF29-A044-8703-7E2DC8E6270D}" srcOrd="1" destOrd="0" parTransId="{D1E55D71-9BF2-C949-8B97-BF5D8471F1AD}" sibTransId="{77D76FE1-35D8-2A48-A26E-24D737E6BCE2}"/>
    <dgm:cxn modelId="{E796EFA1-39EE-6640-BE9C-2C0508B019C3}" srcId="{C765FACD-AC89-0D44-A65C-66934E2133E9}" destId="{96CFD27B-FCC0-0C4E-BA3B-29AF7EDA82FB}" srcOrd="4" destOrd="0" parTransId="{6479A9B9-6E6E-6F48-BA30-06B534E1CAA1}" sibTransId="{34462074-1138-924F-8BA7-EF8318419797}"/>
    <dgm:cxn modelId="{7D6AE943-75E0-46AB-82E1-A0F136910044}" type="presOf" srcId="{1D8C8A64-F364-614A-B4DE-BEBAC8D42F35}" destId="{BE687EFD-F899-084F-99DA-3DF4427C1BAE}" srcOrd="0" destOrd="0" presId="urn:microsoft.com/office/officeart/2005/8/layout/orgChart1"/>
    <dgm:cxn modelId="{B63BF0BF-A893-4451-B732-F821CA50C1E2}" type="presOf" srcId="{EA38A7BA-52D4-7A44-9254-23657BC18B2D}" destId="{72D65645-5DF5-AA49-AD6C-062F55BD58C0}" srcOrd="1" destOrd="0" presId="urn:microsoft.com/office/officeart/2005/8/layout/orgChart1"/>
    <dgm:cxn modelId="{F19971C3-6F49-49F6-9B2A-0BBC89A0A604}" type="presOf" srcId="{0AC6EC99-EE1C-6449-9E10-C988DF896D67}" destId="{690DBAAF-E2C7-2F4A-8693-459C4C4A30EB}" srcOrd="0" destOrd="0" presId="urn:microsoft.com/office/officeart/2005/8/layout/orgChart1"/>
    <dgm:cxn modelId="{ED13B771-2C26-4D72-A31C-2FC57994894E}" type="presOf" srcId="{3A920FED-5866-3246-9379-5031278525A2}" destId="{22925BB7-65E9-5944-B24E-F21E4A4DA412}" srcOrd="0" destOrd="0" presId="urn:microsoft.com/office/officeart/2005/8/layout/orgChart1"/>
    <dgm:cxn modelId="{ACFA8C5D-2E69-4649-8963-4A85FCBED4BE}" type="presOf" srcId="{026F3744-555F-E240-AC94-739159368843}" destId="{98D0333E-753E-384C-B789-295FC3F02716}" srcOrd="0" destOrd="0" presId="urn:microsoft.com/office/officeart/2005/8/layout/orgChart1"/>
    <dgm:cxn modelId="{C8C741AC-1FA0-4BD6-A13E-14C6913A8A92}" type="presOf" srcId="{CFFA97C8-59C2-CC47-82A1-8D9C372A722C}" destId="{051E23A1-412D-1747-9B33-B5FBAAC456AB}" srcOrd="1" destOrd="0" presId="urn:microsoft.com/office/officeart/2005/8/layout/orgChart1"/>
    <dgm:cxn modelId="{BB4DEC29-0BE0-4898-B3E2-8915B4A61EAE}" type="presOf" srcId="{FB3568DC-C4DD-E54B-9D31-E7F58658D417}" destId="{82E2D564-93BC-C64E-8A93-6F9170669529}" srcOrd="0" destOrd="0" presId="urn:microsoft.com/office/officeart/2005/8/layout/orgChart1"/>
    <dgm:cxn modelId="{F01EA22A-BEA5-4A72-A9E6-6FC50DA2BD64}" type="presOf" srcId="{67E1CC16-4500-1E4C-AA35-48CF0A44AC10}" destId="{09C9B2BB-4010-9E4F-8100-6000DC1DA8E5}" srcOrd="0" destOrd="0" presId="urn:microsoft.com/office/officeart/2005/8/layout/orgChart1"/>
    <dgm:cxn modelId="{530D973C-65C2-4903-872B-07495D695639}" type="presOf" srcId="{CFFA97C8-59C2-CC47-82A1-8D9C372A722C}" destId="{D8B7A527-6B30-8241-986F-651F1E7115BA}" srcOrd="0" destOrd="0" presId="urn:microsoft.com/office/officeart/2005/8/layout/orgChart1"/>
    <dgm:cxn modelId="{DC721574-A1E9-408B-A891-934E5F7DA690}" type="presOf" srcId="{F39FDF50-362B-8544-B463-8241273A57E2}" destId="{45661600-119E-A644-80C6-9656E4D1E711}" srcOrd="0" destOrd="0" presId="urn:microsoft.com/office/officeart/2005/8/layout/orgChart1"/>
    <dgm:cxn modelId="{BC0CCE88-508C-4D88-8C32-34CAB58760C2}" type="presOf" srcId="{80F038FA-27D0-4A4F-896F-B2D631C623C9}" destId="{0DD9613C-35D2-6B44-81FF-B9FDFD558F3A}" srcOrd="0" destOrd="0" presId="urn:microsoft.com/office/officeart/2005/8/layout/orgChart1"/>
    <dgm:cxn modelId="{AF465CE4-4C87-4BC8-9743-9F3AF60637BE}" type="presParOf" srcId="{C025E279-6832-9349-8179-E53F2722F18B}" destId="{2A6BE2BE-2084-8A4E-9A8E-B364470381F7}" srcOrd="0" destOrd="0" presId="urn:microsoft.com/office/officeart/2005/8/layout/orgChart1"/>
    <dgm:cxn modelId="{9976A1F5-36D8-450B-8C2E-43184182C930}" type="presParOf" srcId="{2A6BE2BE-2084-8A4E-9A8E-B364470381F7}" destId="{1E6884C0-D10B-2745-BB5F-AA5811993820}" srcOrd="0" destOrd="0" presId="urn:microsoft.com/office/officeart/2005/8/layout/orgChart1"/>
    <dgm:cxn modelId="{88F75297-683A-4DC4-902B-E0C93FA435BD}" type="presParOf" srcId="{1E6884C0-D10B-2745-BB5F-AA5811993820}" destId="{D358EDFC-5851-FA48-98DC-EF9C818A4432}" srcOrd="0" destOrd="0" presId="urn:microsoft.com/office/officeart/2005/8/layout/orgChart1"/>
    <dgm:cxn modelId="{4EDD5B18-F379-47E3-9D31-57C34B152D16}" type="presParOf" srcId="{1E6884C0-D10B-2745-BB5F-AA5811993820}" destId="{6CD45358-84FD-B045-AE13-6DAF33B55DCF}" srcOrd="1" destOrd="0" presId="urn:microsoft.com/office/officeart/2005/8/layout/orgChart1"/>
    <dgm:cxn modelId="{411630B7-05D2-4C35-B5FC-6C9434DAA202}" type="presParOf" srcId="{2A6BE2BE-2084-8A4E-9A8E-B364470381F7}" destId="{1192D3AF-A16C-8446-8D04-7F5147040BE8}" srcOrd="1" destOrd="0" presId="urn:microsoft.com/office/officeart/2005/8/layout/orgChart1"/>
    <dgm:cxn modelId="{F22C50BC-7429-480B-AFC4-73B5A97D97D7}" type="presParOf" srcId="{1192D3AF-A16C-8446-8D04-7F5147040BE8}" destId="{0C69BB21-C791-5A4D-98AF-FBD7DE47F0E5}" srcOrd="0" destOrd="0" presId="urn:microsoft.com/office/officeart/2005/8/layout/orgChart1"/>
    <dgm:cxn modelId="{9F5EC658-29C8-48A3-970B-0288A2621E5E}" type="presParOf" srcId="{1192D3AF-A16C-8446-8D04-7F5147040BE8}" destId="{5522E7E6-CD7F-A042-B289-D0881DFC9993}" srcOrd="1" destOrd="0" presId="urn:microsoft.com/office/officeart/2005/8/layout/orgChart1"/>
    <dgm:cxn modelId="{C1ED2204-38C3-4675-A7E3-F011C6DC89A9}" type="presParOf" srcId="{5522E7E6-CD7F-A042-B289-D0881DFC9993}" destId="{77AFC371-7A5A-4B47-8F19-B9A30E3867A3}" srcOrd="0" destOrd="0" presId="urn:microsoft.com/office/officeart/2005/8/layout/orgChart1"/>
    <dgm:cxn modelId="{339B5DA5-93BA-4EB3-ABFB-E55BE350923B}" type="presParOf" srcId="{77AFC371-7A5A-4B47-8F19-B9A30E3867A3}" destId="{668E0F2F-DDBB-744E-9A23-E8D383B367A0}" srcOrd="0" destOrd="0" presId="urn:microsoft.com/office/officeart/2005/8/layout/orgChart1"/>
    <dgm:cxn modelId="{ABACFB4D-2A23-4FE1-A395-426ADEDDFFBA}" type="presParOf" srcId="{77AFC371-7A5A-4B47-8F19-B9A30E3867A3}" destId="{F7245517-B28B-4540-B1A2-83E7F62FD958}" srcOrd="1" destOrd="0" presId="urn:microsoft.com/office/officeart/2005/8/layout/orgChart1"/>
    <dgm:cxn modelId="{6EC32003-EA05-49FA-9CC1-CE438E4C69EF}" type="presParOf" srcId="{5522E7E6-CD7F-A042-B289-D0881DFC9993}" destId="{A7564A85-A024-8C4A-8D73-7E14AC30D77A}" srcOrd="1" destOrd="0" presId="urn:microsoft.com/office/officeart/2005/8/layout/orgChart1"/>
    <dgm:cxn modelId="{85F0EBE4-A3E1-4E75-8640-1DFDDB513B3A}" type="presParOf" srcId="{A7564A85-A024-8C4A-8D73-7E14AC30D77A}" destId="{F760FB5D-BF2D-8C4A-9D2C-D989E4E4E6C4}" srcOrd="0" destOrd="0" presId="urn:microsoft.com/office/officeart/2005/8/layout/orgChart1"/>
    <dgm:cxn modelId="{49FEBB58-A5BB-4D79-805C-03056B37A518}" type="presParOf" srcId="{A7564A85-A024-8C4A-8D73-7E14AC30D77A}" destId="{4EAEC3EF-0114-EC4F-BEFF-FE7B27C2EA00}" srcOrd="1" destOrd="0" presId="urn:microsoft.com/office/officeart/2005/8/layout/orgChart1"/>
    <dgm:cxn modelId="{83C1DF28-39A6-404B-93C0-41EBF7623D83}" type="presParOf" srcId="{4EAEC3EF-0114-EC4F-BEFF-FE7B27C2EA00}" destId="{A11899E0-CB6A-1F48-8E0A-839248E1D972}" srcOrd="0" destOrd="0" presId="urn:microsoft.com/office/officeart/2005/8/layout/orgChart1"/>
    <dgm:cxn modelId="{06C16622-43BF-4160-88E2-D2B4E177AE53}" type="presParOf" srcId="{A11899E0-CB6A-1F48-8E0A-839248E1D972}" destId="{8BE9814B-8BA0-0445-BFA7-87CF7BB0D6E6}" srcOrd="0" destOrd="0" presId="urn:microsoft.com/office/officeart/2005/8/layout/orgChart1"/>
    <dgm:cxn modelId="{F3029D5C-9D42-48F1-806E-CF29C2038C4E}" type="presParOf" srcId="{A11899E0-CB6A-1F48-8E0A-839248E1D972}" destId="{CC94F91D-75B9-6148-96C3-AA98460C548B}" srcOrd="1" destOrd="0" presId="urn:microsoft.com/office/officeart/2005/8/layout/orgChart1"/>
    <dgm:cxn modelId="{ABB1D497-F247-4B3F-8329-C1B5ECDDFAD5}" type="presParOf" srcId="{4EAEC3EF-0114-EC4F-BEFF-FE7B27C2EA00}" destId="{8DA12ED5-B76C-CE40-8986-B8E9938F2F79}" srcOrd="1" destOrd="0" presId="urn:microsoft.com/office/officeart/2005/8/layout/orgChart1"/>
    <dgm:cxn modelId="{C439F8B9-2D74-430B-99FC-733D93B00A99}" type="presParOf" srcId="{4EAEC3EF-0114-EC4F-BEFF-FE7B27C2EA00}" destId="{5F67496C-3E71-274A-99B6-80B9A701142F}" srcOrd="2" destOrd="0" presId="urn:microsoft.com/office/officeart/2005/8/layout/orgChart1"/>
    <dgm:cxn modelId="{8701A67A-533C-4335-B980-DC34214E6706}" type="presParOf" srcId="{5F67496C-3E71-274A-99B6-80B9A701142F}" destId="{44D29A06-633B-344B-BC0E-4007B61AFBDB}" srcOrd="0" destOrd="0" presId="urn:microsoft.com/office/officeart/2005/8/layout/orgChart1"/>
    <dgm:cxn modelId="{7A81E0B4-F983-484D-AD0A-D701CE8D4BB8}" type="presParOf" srcId="{5F67496C-3E71-274A-99B6-80B9A701142F}" destId="{17D182CB-0619-AB4A-90DE-47D066C020B2}" srcOrd="1" destOrd="0" presId="urn:microsoft.com/office/officeart/2005/8/layout/orgChart1"/>
    <dgm:cxn modelId="{8E776664-6A09-491E-AB50-FD6761B043C9}" type="presParOf" srcId="{17D182CB-0619-AB4A-90DE-47D066C020B2}" destId="{34358683-5CA2-814A-B0F7-231FF8F3D5B6}" srcOrd="0" destOrd="0" presId="urn:microsoft.com/office/officeart/2005/8/layout/orgChart1"/>
    <dgm:cxn modelId="{687F488A-2F06-42D7-86A3-3589B237B49C}" type="presParOf" srcId="{34358683-5CA2-814A-B0F7-231FF8F3D5B6}" destId="{B90E2471-A819-7F4F-B34A-89111FC93186}" srcOrd="0" destOrd="0" presId="urn:microsoft.com/office/officeart/2005/8/layout/orgChart1"/>
    <dgm:cxn modelId="{16478266-EF14-4CC3-AB9B-C461A13E8910}" type="presParOf" srcId="{34358683-5CA2-814A-B0F7-231FF8F3D5B6}" destId="{349FD23D-D543-5B43-B8B3-9E9332961141}" srcOrd="1" destOrd="0" presId="urn:microsoft.com/office/officeart/2005/8/layout/orgChart1"/>
    <dgm:cxn modelId="{8A496A46-E5D3-4FF2-B05D-0180D1831520}" type="presParOf" srcId="{17D182CB-0619-AB4A-90DE-47D066C020B2}" destId="{67A8EC61-F5EB-7B4F-B1B0-59E31632F04B}" srcOrd="1" destOrd="0" presId="urn:microsoft.com/office/officeart/2005/8/layout/orgChart1"/>
    <dgm:cxn modelId="{9CC69695-5911-464C-B3BB-2063901CF7CC}" type="presParOf" srcId="{17D182CB-0619-AB4A-90DE-47D066C020B2}" destId="{A981C87B-3D08-BF42-9F96-0779302E071C}" srcOrd="2" destOrd="0" presId="urn:microsoft.com/office/officeart/2005/8/layout/orgChart1"/>
    <dgm:cxn modelId="{21B7EB6A-0599-4DE2-A160-6DAFB38CF79B}" type="presParOf" srcId="{5F67496C-3E71-274A-99B6-80B9A701142F}" destId="{BE687EFD-F899-084F-99DA-3DF4427C1BAE}" srcOrd="2" destOrd="0" presId="urn:microsoft.com/office/officeart/2005/8/layout/orgChart1"/>
    <dgm:cxn modelId="{453E552E-88A5-49A6-8786-FEFEC78C1C67}" type="presParOf" srcId="{5F67496C-3E71-274A-99B6-80B9A701142F}" destId="{FDBED774-1278-2543-B7E3-19676DB1E7EF}" srcOrd="3" destOrd="0" presId="urn:microsoft.com/office/officeart/2005/8/layout/orgChart1"/>
    <dgm:cxn modelId="{F71A8293-3805-4A97-86E5-55BF978CA6F8}" type="presParOf" srcId="{FDBED774-1278-2543-B7E3-19676DB1E7EF}" destId="{69FD48FA-86B4-A342-BA0E-AB7A64C7189F}" srcOrd="0" destOrd="0" presId="urn:microsoft.com/office/officeart/2005/8/layout/orgChart1"/>
    <dgm:cxn modelId="{4DD413EE-E3B4-45D3-BDE9-E39CE8E04F0D}" type="presParOf" srcId="{69FD48FA-86B4-A342-BA0E-AB7A64C7189F}" destId="{0756B3C9-AA98-984C-8E2A-8B79F76DAB16}" srcOrd="0" destOrd="0" presId="urn:microsoft.com/office/officeart/2005/8/layout/orgChart1"/>
    <dgm:cxn modelId="{43915D14-9921-4C74-AEFC-FDFF754F0C34}" type="presParOf" srcId="{69FD48FA-86B4-A342-BA0E-AB7A64C7189F}" destId="{1C6AD3F2-4C00-F44A-B7BB-D297324335DD}" srcOrd="1" destOrd="0" presId="urn:microsoft.com/office/officeart/2005/8/layout/orgChart1"/>
    <dgm:cxn modelId="{49C1FACF-8DAB-4C69-9925-37C27BF2531E}" type="presParOf" srcId="{FDBED774-1278-2543-B7E3-19676DB1E7EF}" destId="{8AE7056B-6D75-2247-ADD4-82063FD1A317}" srcOrd="1" destOrd="0" presId="urn:microsoft.com/office/officeart/2005/8/layout/orgChart1"/>
    <dgm:cxn modelId="{4B9BEE54-9F1F-494F-A327-7A9A8700818B}" type="presParOf" srcId="{FDBED774-1278-2543-B7E3-19676DB1E7EF}" destId="{1311E4EF-C450-724D-AF64-E21E7BF586CD}" srcOrd="2" destOrd="0" presId="urn:microsoft.com/office/officeart/2005/8/layout/orgChart1"/>
    <dgm:cxn modelId="{B79F3882-FD36-4E0F-9337-64A9A78045F4}" type="presParOf" srcId="{5F67496C-3E71-274A-99B6-80B9A701142F}" destId="{C85B4609-4ED3-BB4B-B23D-888DC344A676}" srcOrd="4" destOrd="0" presId="urn:microsoft.com/office/officeart/2005/8/layout/orgChart1"/>
    <dgm:cxn modelId="{80169935-6594-45C7-BB8F-74FDBCDF8B14}" type="presParOf" srcId="{5F67496C-3E71-274A-99B6-80B9A701142F}" destId="{5F4A2888-B437-E741-8C0B-590E2E6D8006}" srcOrd="5" destOrd="0" presId="urn:microsoft.com/office/officeart/2005/8/layout/orgChart1"/>
    <dgm:cxn modelId="{D46A63BE-595A-4050-9E58-AD68153D7079}" type="presParOf" srcId="{5F4A2888-B437-E741-8C0B-590E2E6D8006}" destId="{8D40D129-B330-FB41-88EA-9B6DE1BA94A7}" srcOrd="0" destOrd="0" presId="urn:microsoft.com/office/officeart/2005/8/layout/orgChart1"/>
    <dgm:cxn modelId="{27D48383-E967-4C50-A912-0CE87AEA9523}" type="presParOf" srcId="{8D40D129-B330-FB41-88EA-9B6DE1BA94A7}" destId="{7C3B5D94-09EF-2248-8AF7-550928B539E4}" srcOrd="0" destOrd="0" presId="urn:microsoft.com/office/officeart/2005/8/layout/orgChart1"/>
    <dgm:cxn modelId="{F11A06ED-1EB3-4FE2-A347-95C7B72225F9}" type="presParOf" srcId="{8D40D129-B330-FB41-88EA-9B6DE1BA94A7}" destId="{673212D1-5646-394C-9D36-F4E92B87AD0F}" srcOrd="1" destOrd="0" presId="urn:microsoft.com/office/officeart/2005/8/layout/orgChart1"/>
    <dgm:cxn modelId="{C6B46BE9-DF16-4216-9C3A-9EDF38E56A46}" type="presParOf" srcId="{5F4A2888-B437-E741-8C0B-590E2E6D8006}" destId="{A8820586-C024-4247-918F-0E386FF90D7A}" srcOrd="1" destOrd="0" presId="urn:microsoft.com/office/officeart/2005/8/layout/orgChart1"/>
    <dgm:cxn modelId="{BB75338F-BA32-46F2-84C0-133AD9757A42}" type="presParOf" srcId="{5F4A2888-B437-E741-8C0B-590E2E6D8006}" destId="{EEF4C7C8-4592-FA46-A0F5-7A269B2A205E}" srcOrd="2" destOrd="0" presId="urn:microsoft.com/office/officeart/2005/8/layout/orgChart1"/>
    <dgm:cxn modelId="{07A3FAA1-D6F7-45DF-88E3-0746416E1C4B}" type="presParOf" srcId="{5F67496C-3E71-274A-99B6-80B9A701142F}" destId="{060011E4-19BA-7146-87C7-AF5CE137EAEF}" srcOrd="6" destOrd="0" presId="urn:microsoft.com/office/officeart/2005/8/layout/orgChart1"/>
    <dgm:cxn modelId="{B0E5AFDC-37E0-4F80-853F-8B4BED85B28F}" type="presParOf" srcId="{5F67496C-3E71-274A-99B6-80B9A701142F}" destId="{44236510-E8EB-3B45-8CBD-77C08E050383}" srcOrd="7" destOrd="0" presId="urn:microsoft.com/office/officeart/2005/8/layout/orgChart1"/>
    <dgm:cxn modelId="{3F6EE47F-26AF-4CB6-BBC6-89D85CD4940C}" type="presParOf" srcId="{44236510-E8EB-3B45-8CBD-77C08E050383}" destId="{CF6E292C-EA4D-B943-A297-B983C14EDB8F}" srcOrd="0" destOrd="0" presId="urn:microsoft.com/office/officeart/2005/8/layout/orgChart1"/>
    <dgm:cxn modelId="{9DB07D17-6893-4E9D-A93B-1B177A218A13}" type="presParOf" srcId="{CF6E292C-EA4D-B943-A297-B983C14EDB8F}" destId="{0A8CF093-BC05-5C43-BF5E-CFB5D17963B5}" srcOrd="0" destOrd="0" presId="urn:microsoft.com/office/officeart/2005/8/layout/orgChart1"/>
    <dgm:cxn modelId="{C546D540-89BE-4F20-942A-41C4ADC583B9}" type="presParOf" srcId="{CF6E292C-EA4D-B943-A297-B983C14EDB8F}" destId="{6FE0D5D8-BA59-2B46-B186-EAC3AA456F6E}" srcOrd="1" destOrd="0" presId="urn:microsoft.com/office/officeart/2005/8/layout/orgChart1"/>
    <dgm:cxn modelId="{D24ACDD1-2813-4D68-B14F-CB75DB48B299}" type="presParOf" srcId="{44236510-E8EB-3B45-8CBD-77C08E050383}" destId="{5018D923-215F-9242-86F8-DD265EB3E876}" srcOrd="1" destOrd="0" presId="urn:microsoft.com/office/officeart/2005/8/layout/orgChart1"/>
    <dgm:cxn modelId="{C2EC3F66-363D-433B-9459-67D09A48A95F}" type="presParOf" srcId="{44236510-E8EB-3B45-8CBD-77C08E050383}" destId="{8EB65D3B-A542-9C41-A55A-0EDB6D957A6D}" srcOrd="2" destOrd="0" presId="urn:microsoft.com/office/officeart/2005/8/layout/orgChart1"/>
    <dgm:cxn modelId="{563C6F1E-CED9-421B-A082-B43487FB9B0D}" type="presParOf" srcId="{A7564A85-A024-8C4A-8D73-7E14AC30D77A}" destId="{BE84845F-A1B3-3847-838C-9346148C1033}" srcOrd="2" destOrd="0" presId="urn:microsoft.com/office/officeart/2005/8/layout/orgChart1"/>
    <dgm:cxn modelId="{4AB9F2F3-85BD-4D18-9FBD-DE89CE170BCC}" type="presParOf" srcId="{A7564A85-A024-8C4A-8D73-7E14AC30D77A}" destId="{842C1A19-A4CA-6D4F-A13B-FA8C3B05F995}" srcOrd="3" destOrd="0" presId="urn:microsoft.com/office/officeart/2005/8/layout/orgChart1"/>
    <dgm:cxn modelId="{12FF9ED1-13B9-4A90-883D-995C22E2D0F9}" type="presParOf" srcId="{842C1A19-A4CA-6D4F-A13B-FA8C3B05F995}" destId="{3828D27A-4D6F-7C45-A941-BC254DF367D4}" srcOrd="0" destOrd="0" presId="urn:microsoft.com/office/officeart/2005/8/layout/orgChart1"/>
    <dgm:cxn modelId="{C165C077-D642-4C29-88BD-604B93E89DBA}" type="presParOf" srcId="{3828D27A-4D6F-7C45-A941-BC254DF367D4}" destId="{96DD7544-FA49-DD40-8EE1-A2A683EAE8FA}" srcOrd="0" destOrd="0" presId="urn:microsoft.com/office/officeart/2005/8/layout/orgChart1"/>
    <dgm:cxn modelId="{67DA9B5D-6A45-477C-99F2-014BF3F1F184}" type="presParOf" srcId="{3828D27A-4D6F-7C45-A941-BC254DF367D4}" destId="{688E5BAC-CD72-164B-AA5B-23A0935491B5}" srcOrd="1" destOrd="0" presId="urn:microsoft.com/office/officeart/2005/8/layout/orgChart1"/>
    <dgm:cxn modelId="{6F9EC3DB-CE00-4351-A83B-A3B3909F176A}" type="presParOf" srcId="{842C1A19-A4CA-6D4F-A13B-FA8C3B05F995}" destId="{13A10BA5-FA62-C043-A22D-30D2EBFE7C17}" srcOrd="1" destOrd="0" presId="urn:microsoft.com/office/officeart/2005/8/layout/orgChart1"/>
    <dgm:cxn modelId="{91E47E74-42BB-47D3-B387-A14D46901188}" type="presParOf" srcId="{842C1A19-A4CA-6D4F-A13B-FA8C3B05F995}" destId="{370FD21C-D2DA-E34D-B3A3-2B930AC6AA63}" srcOrd="2" destOrd="0" presId="urn:microsoft.com/office/officeart/2005/8/layout/orgChart1"/>
    <dgm:cxn modelId="{208284DD-0FB2-4ACF-BE98-81222DCC294C}" type="presParOf" srcId="{370FD21C-D2DA-E34D-B3A3-2B930AC6AA63}" destId="{690DBAAF-E2C7-2F4A-8693-459C4C4A30EB}" srcOrd="0" destOrd="0" presId="urn:microsoft.com/office/officeart/2005/8/layout/orgChart1"/>
    <dgm:cxn modelId="{C668088C-0006-4DCE-A64F-EE6738666CAF}" type="presParOf" srcId="{370FD21C-D2DA-E34D-B3A3-2B930AC6AA63}" destId="{9BA7E6F3-2330-FD47-A88E-BACF886BD504}" srcOrd="1" destOrd="0" presId="urn:microsoft.com/office/officeart/2005/8/layout/orgChart1"/>
    <dgm:cxn modelId="{4DF08025-6F07-4B18-B47D-A8B3EFBFE890}" type="presParOf" srcId="{9BA7E6F3-2330-FD47-A88E-BACF886BD504}" destId="{55608833-743C-A944-AEB0-3AC1271CA9AB}" srcOrd="0" destOrd="0" presId="urn:microsoft.com/office/officeart/2005/8/layout/orgChart1"/>
    <dgm:cxn modelId="{FB5A9A29-0CB4-49D1-A4CD-997AE908A29C}" type="presParOf" srcId="{55608833-743C-A944-AEB0-3AC1271CA9AB}" destId="{05CC196D-8F9D-7E4E-9EF0-611152F26174}" srcOrd="0" destOrd="0" presId="urn:microsoft.com/office/officeart/2005/8/layout/orgChart1"/>
    <dgm:cxn modelId="{9F5A4311-6F23-4725-8A8B-305C2524D38A}" type="presParOf" srcId="{55608833-743C-A944-AEB0-3AC1271CA9AB}" destId="{30485DFF-D216-0344-925A-2940853209A2}" srcOrd="1" destOrd="0" presId="urn:microsoft.com/office/officeart/2005/8/layout/orgChart1"/>
    <dgm:cxn modelId="{B47D0498-A8A3-4A93-9B2C-7BE47FA27255}" type="presParOf" srcId="{9BA7E6F3-2330-FD47-A88E-BACF886BD504}" destId="{D9AA4531-F93F-1245-8735-75F031B579BA}" srcOrd="1" destOrd="0" presId="urn:microsoft.com/office/officeart/2005/8/layout/orgChart1"/>
    <dgm:cxn modelId="{D864A3AA-B82E-4556-A9C1-16539D989D9D}" type="presParOf" srcId="{9BA7E6F3-2330-FD47-A88E-BACF886BD504}" destId="{A867188B-1CAD-EF40-AFB8-6E7529FB84DC}" srcOrd="2" destOrd="0" presId="urn:microsoft.com/office/officeart/2005/8/layout/orgChart1"/>
    <dgm:cxn modelId="{D9FC0238-651D-4B22-A767-9BA9407686B2}" type="presParOf" srcId="{370FD21C-D2DA-E34D-B3A3-2B930AC6AA63}" destId="{F5DB475D-31F1-B04E-858D-A349DB792C11}" srcOrd="2" destOrd="0" presId="urn:microsoft.com/office/officeart/2005/8/layout/orgChart1"/>
    <dgm:cxn modelId="{233339F1-4940-4CA8-BA81-69F822797161}" type="presParOf" srcId="{370FD21C-D2DA-E34D-B3A3-2B930AC6AA63}" destId="{385AB73A-8FD3-9A4A-828D-1AC734D32918}" srcOrd="3" destOrd="0" presId="urn:microsoft.com/office/officeart/2005/8/layout/orgChart1"/>
    <dgm:cxn modelId="{8072A239-5A0E-4894-8BF1-B0405872C128}" type="presParOf" srcId="{385AB73A-8FD3-9A4A-828D-1AC734D32918}" destId="{5AE00106-D5FA-AC42-A464-9F4B67A5878E}" srcOrd="0" destOrd="0" presId="urn:microsoft.com/office/officeart/2005/8/layout/orgChart1"/>
    <dgm:cxn modelId="{5F002580-70C8-45B5-BE45-0D976D48AF85}" type="presParOf" srcId="{5AE00106-D5FA-AC42-A464-9F4B67A5878E}" destId="{520F4671-B20B-B34C-8B61-EA7133A39EE2}" srcOrd="0" destOrd="0" presId="urn:microsoft.com/office/officeart/2005/8/layout/orgChart1"/>
    <dgm:cxn modelId="{F4123EC2-AF4B-43A2-ABB7-5AA663DC6711}" type="presParOf" srcId="{5AE00106-D5FA-AC42-A464-9F4B67A5878E}" destId="{C98CBC2D-DF80-824E-9D54-2D0F1AFF8F2B}" srcOrd="1" destOrd="0" presId="urn:microsoft.com/office/officeart/2005/8/layout/orgChart1"/>
    <dgm:cxn modelId="{764D3413-E0A0-4230-B4FE-40F2C8A8F924}" type="presParOf" srcId="{385AB73A-8FD3-9A4A-828D-1AC734D32918}" destId="{EBE24577-4324-7C45-A45E-388C95F6922C}" srcOrd="1" destOrd="0" presId="urn:microsoft.com/office/officeart/2005/8/layout/orgChart1"/>
    <dgm:cxn modelId="{25E896AF-D03C-4A5F-B5E0-6310E67DC674}" type="presParOf" srcId="{385AB73A-8FD3-9A4A-828D-1AC734D32918}" destId="{A1D3C7E5-A507-354A-8B49-D05471B5015E}" srcOrd="2" destOrd="0" presId="urn:microsoft.com/office/officeart/2005/8/layout/orgChart1"/>
    <dgm:cxn modelId="{EAD8EF17-1CC6-4A9E-B3BA-67DE5490BC2E}" type="presParOf" srcId="{370FD21C-D2DA-E34D-B3A3-2B930AC6AA63}" destId="{09C9B2BB-4010-9E4F-8100-6000DC1DA8E5}" srcOrd="4" destOrd="0" presId="urn:microsoft.com/office/officeart/2005/8/layout/orgChart1"/>
    <dgm:cxn modelId="{F60925A4-00ED-44DD-97A9-D16692FE3EE6}" type="presParOf" srcId="{370FD21C-D2DA-E34D-B3A3-2B930AC6AA63}" destId="{74B1F887-78EA-4141-B2F8-9AE1EE75EFC6}" srcOrd="5" destOrd="0" presId="urn:microsoft.com/office/officeart/2005/8/layout/orgChart1"/>
    <dgm:cxn modelId="{AD2C2D41-238B-48C9-9F89-4DFBDFF1B70F}" type="presParOf" srcId="{74B1F887-78EA-4141-B2F8-9AE1EE75EFC6}" destId="{B45E66C6-A1AE-924F-8F3A-FAD56E41687B}" srcOrd="0" destOrd="0" presId="urn:microsoft.com/office/officeart/2005/8/layout/orgChart1"/>
    <dgm:cxn modelId="{719508FD-D8A7-4267-A371-887A60387AFE}" type="presParOf" srcId="{B45E66C6-A1AE-924F-8F3A-FAD56E41687B}" destId="{8D46BEEC-4A46-7249-ACB6-3D9CFB5A9470}" srcOrd="0" destOrd="0" presId="urn:microsoft.com/office/officeart/2005/8/layout/orgChart1"/>
    <dgm:cxn modelId="{2601376C-93BD-4722-87DF-1F8795531A2C}" type="presParOf" srcId="{B45E66C6-A1AE-924F-8F3A-FAD56E41687B}" destId="{A226C408-5AD8-6340-8C8A-5D44A10CAD9B}" srcOrd="1" destOrd="0" presId="urn:microsoft.com/office/officeart/2005/8/layout/orgChart1"/>
    <dgm:cxn modelId="{783EFABA-4CFE-4F9F-AEFC-4D95A4ABFF20}" type="presParOf" srcId="{74B1F887-78EA-4141-B2F8-9AE1EE75EFC6}" destId="{431B973E-971B-2446-9871-AD5302C1A72C}" srcOrd="1" destOrd="0" presId="urn:microsoft.com/office/officeart/2005/8/layout/orgChart1"/>
    <dgm:cxn modelId="{8F9248A6-6ABE-49FC-AB65-E8425FBAC2D2}" type="presParOf" srcId="{74B1F887-78EA-4141-B2F8-9AE1EE75EFC6}" destId="{5DCEE923-FF45-1C40-9A1B-BC30B6073986}" srcOrd="2" destOrd="0" presId="urn:microsoft.com/office/officeart/2005/8/layout/orgChart1"/>
    <dgm:cxn modelId="{B8E89A10-B8CC-4725-A578-9F3575890EBE}" type="presParOf" srcId="{A7564A85-A024-8C4A-8D73-7E14AC30D77A}" destId="{870DF297-23CF-D649-ABE0-5A067FE26699}" srcOrd="4" destOrd="0" presId="urn:microsoft.com/office/officeart/2005/8/layout/orgChart1"/>
    <dgm:cxn modelId="{EBB3B7A7-4040-47BC-885D-4B809509BD51}" type="presParOf" srcId="{A7564A85-A024-8C4A-8D73-7E14AC30D77A}" destId="{7CBE5508-B399-9247-8A17-6EF881B016B1}" srcOrd="5" destOrd="0" presId="urn:microsoft.com/office/officeart/2005/8/layout/orgChart1"/>
    <dgm:cxn modelId="{7089952B-9DD5-440A-A161-5A26C3912718}" type="presParOf" srcId="{7CBE5508-B399-9247-8A17-6EF881B016B1}" destId="{71649368-6D20-6448-85EA-0C3516C0A5D4}" srcOrd="0" destOrd="0" presId="urn:microsoft.com/office/officeart/2005/8/layout/orgChart1"/>
    <dgm:cxn modelId="{E45ADAED-E0AB-47B6-8286-EEE2294BE3F4}" type="presParOf" srcId="{71649368-6D20-6448-85EA-0C3516C0A5D4}" destId="{5D0FD51D-334C-E64F-BAC8-E09A03B9815A}" srcOrd="0" destOrd="0" presId="urn:microsoft.com/office/officeart/2005/8/layout/orgChart1"/>
    <dgm:cxn modelId="{5FCADCC2-ABD4-41BD-ABAA-424A2CFFE22E}" type="presParOf" srcId="{71649368-6D20-6448-85EA-0C3516C0A5D4}" destId="{B004CE4E-4DAD-1442-9B82-92E98EB4C156}" srcOrd="1" destOrd="0" presId="urn:microsoft.com/office/officeart/2005/8/layout/orgChart1"/>
    <dgm:cxn modelId="{2A00DFDE-DE27-4E2E-8F76-FDDE2C470C9C}" type="presParOf" srcId="{7CBE5508-B399-9247-8A17-6EF881B016B1}" destId="{E98F23C8-9F44-3C42-9D34-190712140FE9}" srcOrd="1" destOrd="0" presId="urn:microsoft.com/office/officeart/2005/8/layout/orgChart1"/>
    <dgm:cxn modelId="{A1C502BF-64DC-4C5C-9EF0-7CBE2537CDB2}" type="presParOf" srcId="{7CBE5508-B399-9247-8A17-6EF881B016B1}" destId="{0A709DB4-B4F6-984B-9556-723D5E309DBE}" srcOrd="2" destOrd="0" presId="urn:microsoft.com/office/officeart/2005/8/layout/orgChart1"/>
    <dgm:cxn modelId="{FCC2A941-5D1C-4A7C-B9E2-76AA36A7BE3D}" type="presParOf" srcId="{0A709DB4-B4F6-984B-9556-723D5E309DBE}" destId="{16D74DEA-D05F-7449-890C-13F4432B0373}" srcOrd="0" destOrd="0" presId="urn:microsoft.com/office/officeart/2005/8/layout/orgChart1"/>
    <dgm:cxn modelId="{736D0746-2138-4639-B277-A8F94C43F4BD}" type="presParOf" srcId="{0A709DB4-B4F6-984B-9556-723D5E309DBE}" destId="{80EF5057-049B-FD41-B682-7D23BD62973C}" srcOrd="1" destOrd="0" presId="urn:microsoft.com/office/officeart/2005/8/layout/orgChart1"/>
    <dgm:cxn modelId="{B409D336-275F-4737-B068-8BEB06857D7D}" type="presParOf" srcId="{80EF5057-049B-FD41-B682-7D23BD62973C}" destId="{0AB5A62F-98E4-C747-8239-609455CFCD50}" srcOrd="0" destOrd="0" presId="urn:microsoft.com/office/officeart/2005/8/layout/orgChart1"/>
    <dgm:cxn modelId="{A58651F0-F320-49F7-954F-FBC54DD2B206}" type="presParOf" srcId="{0AB5A62F-98E4-C747-8239-609455CFCD50}" destId="{70E69E4D-60F9-CA44-8F35-F556CBF9C7C1}" srcOrd="0" destOrd="0" presId="urn:microsoft.com/office/officeart/2005/8/layout/orgChart1"/>
    <dgm:cxn modelId="{BE683831-63DB-45DA-92EE-FFBEE6DDF705}" type="presParOf" srcId="{0AB5A62F-98E4-C747-8239-609455CFCD50}" destId="{F8FBA7C5-C7CE-4445-BD5E-E249920F496E}" srcOrd="1" destOrd="0" presId="urn:microsoft.com/office/officeart/2005/8/layout/orgChart1"/>
    <dgm:cxn modelId="{E08C1476-A269-46EE-AADA-6EEB360CD5D6}" type="presParOf" srcId="{80EF5057-049B-FD41-B682-7D23BD62973C}" destId="{1933D353-7653-DB4D-BA7C-2B6E75010499}" srcOrd="1" destOrd="0" presId="urn:microsoft.com/office/officeart/2005/8/layout/orgChart1"/>
    <dgm:cxn modelId="{35F081D6-F3AF-4B31-B015-F4D3F894F661}" type="presParOf" srcId="{80EF5057-049B-FD41-B682-7D23BD62973C}" destId="{905D7776-9D59-0A4A-BB31-4F9626B15367}" srcOrd="2" destOrd="0" presId="urn:microsoft.com/office/officeart/2005/8/layout/orgChart1"/>
    <dgm:cxn modelId="{8E0D1BA6-1851-4437-BFBB-C3751C3CE5C1}" type="presParOf" srcId="{0A709DB4-B4F6-984B-9556-723D5E309DBE}" destId="{B700AE5A-B193-444F-9012-D5CAAF9ED27C}" srcOrd="2" destOrd="0" presId="urn:microsoft.com/office/officeart/2005/8/layout/orgChart1"/>
    <dgm:cxn modelId="{49BE0D89-F74A-4469-9A24-FB69C51CB8F9}" type="presParOf" srcId="{0A709DB4-B4F6-984B-9556-723D5E309DBE}" destId="{B6834E48-B743-6F42-B526-6E0D36601602}" srcOrd="3" destOrd="0" presId="urn:microsoft.com/office/officeart/2005/8/layout/orgChart1"/>
    <dgm:cxn modelId="{0DB1DED5-E500-490C-9931-4A5E6093DD5A}" type="presParOf" srcId="{B6834E48-B743-6F42-B526-6E0D36601602}" destId="{B3D49A81-3E2B-1949-A9A4-C97533A7A5C0}" srcOrd="0" destOrd="0" presId="urn:microsoft.com/office/officeart/2005/8/layout/orgChart1"/>
    <dgm:cxn modelId="{A0ACEEBC-B159-485B-BB93-63B2EEC96181}" type="presParOf" srcId="{B3D49A81-3E2B-1949-A9A4-C97533A7A5C0}" destId="{D8B7A527-6B30-8241-986F-651F1E7115BA}" srcOrd="0" destOrd="0" presId="urn:microsoft.com/office/officeart/2005/8/layout/orgChart1"/>
    <dgm:cxn modelId="{B3D796BE-25E3-4B8F-BDE8-1298F7F2A4D8}" type="presParOf" srcId="{B3D49A81-3E2B-1949-A9A4-C97533A7A5C0}" destId="{051E23A1-412D-1747-9B33-B5FBAAC456AB}" srcOrd="1" destOrd="0" presId="urn:microsoft.com/office/officeart/2005/8/layout/orgChart1"/>
    <dgm:cxn modelId="{D0362C6A-F6C2-4C04-8BC3-86E1CF450EEC}" type="presParOf" srcId="{B6834E48-B743-6F42-B526-6E0D36601602}" destId="{FAD3E784-28C0-1041-9D43-EC98F3BC7B20}" srcOrd="1" destOrd="0" presId="urn:microsoft.com/office/officeart/2005/8/layout/orgChart1"/>
    <dgm:cxn modelId="{A4BC2F8B-C4BC-4F90-B15A-9DB3DD276AC7}" type="presParOf" srcId="{B6834E48-B743-6F42-B526-6E0D36601602}" destId="{112DC6DE-3781-2341-A6BD-AACE02933820}" srcOrd="2" destOrd="0" presId="urn:microsoft.com/office/officeart/2005/8/layout/orgChart1"/>
    <dgm:cxn modelId="{D6FD0771-AB57-4A55-9AF8-662D69E429E7}" type="presParOf" srcId="{0A709DB4-B4F6-984B-9556-723D5E309DBE}" destId="{28207DD9-28BD-5E49-8F4E-0A755AD62D49}" srcOrd="4" destOrd="0" presId="urn:microsoft.com/office/officeart/2005/8/layout/orgChart1"/>
    <dgm:cxn modelId="{134C6358-2611-436F-A51F-9768EB963903}" type="presParOf" srcId="{0A709DB4-B4F6-984B-9556-723D5E309DBE}" destId="{902F83B7-8AF1-6A4B-BF07-71E7DF15954F}" srcOrd="5" destOrd="0" presId="urn:microsoft.com/office/officeart/2005/8/layout/orgChart1"/>
    <dgm:cxn modelId="{3A6C245E-531C-4CDB-A15E-E20AA8C54A4E}" type="presParOf" srcId="{902F83B7-8AF1-6A4B-BF07-71E7DF15954F}" destId="{897626AD-B62C-5049-9D47-7BD341D25CFC}" srcOrd="0" destOrd="0" presId="urn:microsoft.com/office/officeart/2005/8/layout/orgChart1"/>
    <dgm:cxn modelId="{DA32EA31-382B-4A8B-8BA5-293B7D27DB98}" type="presParOf" srcId="{897626AD-B62C-5049-9D47-7BD341D25CFC}" destId="{3DAA37DA-8D8E-374C-A8ED-E06EBA13C292}" srcOrd="0" destOrd="0" presId="urn:microsoft.com/office/officeart/2005/8/layout/orgChart1"/>
    <dgm:cxn modelId="{A2D1D1BB-ACD3-4643-98CB-11CB41114611}" type="presParOf" srcId="{897626AD-B62C-5049-9D47-7BD341D25CFC}" destId="{7C6B8996-5FCE-0B48-95BB-37CE28374E88}" srcOrd="1" destOrd="0" presId="urn:microsoft.com/office/officeart/2005/8/layout/orgChart1"/>
    <dgm:cxn modelId="{841E39F4-CB91-4BF1-9CA0-453FD8FD6F73}" type="presParOf" srcId="{902F83B7-8AF1-6A4B-BF07-71E7DF15954F}" destId="{1072D7F8-B8D5-1F45-AE7B-4176805E2434}" srcOrd="1" destOrd="0" presId="urn:microsoft.com/office/officeart/2005/8/layout/orgChart1"/>
    <dgm:cxn modelId="{3DC2FF9C-7B35-489E-9D91-2866AE3282E7}" type="presParOf" srcId="{902F83B7-8AF1-6A4B-BF07-71E7DF15954F}" destId="{066CCD46-765B-C545-8729-92E9F9CC912D}" srcOrd="2" destOrd="0" presId="urn:microsoft.com/office/officeart/2005/8/layout/orgChart1"/>
    <dgm:cxn modelId="{FA90AD3A-3B9D-49AB-9C2F-6D05386866D8}" type="presParOf" srcId="{A7564A85-A024-8C4A-8D73-7E14AC30D77A}" destId="{9FB60C9A-59A6-5143-8421-5D13D3EA22DD}" srcOrd="6" destOrd="0" presId="urn:microsoft.com/office/officeart/2005/8/layout/orgChart1"/>
    <dgm:cxn modelId="{EC1659F5-E9D5-439E-BC97-67C221EB5D23}" type="presParOf" srcId="{A7564A85-A024-8C4A-8D73-7E14AC30D77A}" destId="{6D2986BC-F253-D942-91FB-AF1182CEF97E}" srcOrd="7" destOrd="0" presId="urn:microsoft.com/office/officeart/2005/8/layout/orgChart1"/>
    <dgm:cxn modelId="{170BA3B2-A2D7-48EB-B2DE-BD72E49B3A48}" type="presParOf" srcId="{6D2986BC-F253-D942-91FB-AF1182CEF97E}" destId="{74B8CC6E-06E1-354A-8948-9A7099523EC3}" srcOrd="0" destOrd="0" presId="urn:microsoft.com/office/officeart/2005/8/layout/orgChart1"/>
    <dgm:cxn modelId="{21A6B9BF-C761-43FF-A76B-8AD4A519A929}" type="presParOf" srcId="{74B8CC6E-06E1-354A-8948-9A7099523EC3}" destId="{236C722F-D815-8F42-9775-53F75A16D0D0}" srcOrd="0" destOrd="0" presId="urn:microsoft.com/office/officeart/2005/8/layout/orgChart1"/>
    <dgm:cxn modelId="{6AB97130-1DC2-48D3-8885-A0C97A488687}" type="presParOf" srcId="{74B8CC6E-06E1-354A-8948-9A7099523EC3}" destId="{4E4F6A57-742C-B148-9772-A1CD756CB497}" srcOrd="1" destOrd="0" presId="urn:microsoft.com/office/officeart/2005/8/layout/orgChart1"/>
    <dgm:cxn modelId="{46F20700-13CA-43B2-9F47-2B36B6734434}" type="presParOf" srcId="{6D2986BC-F253-D942-91FB-AF1182CEF97E}" destId="{E0579000-B2F4-F34A-8248-02A75D469765}" srcOrd="1" destOrd="0" presId="urn:microsoft.com/office/officeart/2005/8/layout/orgChart1"/>
    <dgm:cxn modelId="{EBCB9766-8F5C-42E1-B047-538422A7D3E4}" type="presParOf" srcId="{6D2986BC-F253-D942-91FB-AF1182CEF97E}" destId="{1C630505-0856-8546-9994-20F42B7CC651}" srcOrd="2" destOrd="0" presId="urn:microsoft.com/office/officeart/2005/8/layout/orgChart1"/>
    <dgm:cxn modelId="{24ECCCCB-D009-4DE3-B5DF-D111E2289979}" type="presParOf" srcId="{1C630505-0856-8546-9994-20F42B7CC651}" destId="{98D0333E-753E-384C-B789-295FC3F02716}" srcOrd="0" destOrd="0" presId="urn:microsoft.com/office/officeart/2005/8/layout/orgChart1"/>
    <dgm:cxn modelId="{1114B8F5-842C-49EC-9793-A2283375A959}" type="presParOf" srcId="{1C630505-0856-8546-9994-20F42B7CC651}" destId="{09399350-7ECB-6C4D-9121-8228A7FE2F4C}" srcOrd="1" destOrd="0" presId="urn:microsoft.com/office/officeart/2005/8/layout/orgChart1"/>
    <dgm:cxn modelId="{6E60AE2E-9190-42A9-AF49-45819CFA1DB3}" type="presParOf" srcId="{09399350-7ECB-6C4D-9121-8228A7FE2F4C}" destId="{ED256921-8355-8542-A42A-E1E06DA2FA36}" srcOrd="0" destOrd="0" presId="urn:microsoft.com/office/officeart/2005/8/layout/orgChart1"/>
    <dgm:cxn modelId="{00A37F97-13C8-47EA-9CFE-28B4BBD0AF11}" type="presParOf" srcId="{ED256921-8355-8542-A42A-E1E06DA2FA36}" destId="{53DE7198-FFB9-0745-AEE9-A46E6E3D60EE}" srcOrd="0" destOrd="0" presId="urn:microsoft.com/office/officeart/2005/8/layout/orgChart1"/>
    <dgm:cxn modelId="{DFFE6C11-1983-4129-94AB-078705B40AB5}" type="presParOf" srcId="{ED256921-8355-8542-A42A-E1E06DA2FA36}" destId="{2E4DB4D8-5D39-E448-A959-64ED7CA28730}" srcOrd="1" destOrd="0" presId="urn:microsoft.com/office/officeart/2005/8/layout/orgChart1"/>
    <dgm:cxn modelId="{1E068A1A-6536-45C5-91EA-1DDCA9A615BE}" type="presParOf" srcId="{09399350-7ECB-6C4D-9121-8228A7FE2F4C}" destId="{95BDC21C-A257-B445-9D25-559D829F654E}" srcOrd="1" destOrd="0" presId="urn:microsoft.com/office/officeart/2005/8/layout/orgChart1"/>
    <dgm:cxn modelId="{022E2208-2AA1-46DE-91C0-6DBA2E0FC524}" type="presParOf" srcId="{09399350-7ECB-6C4D-9121-8228A7FE2F4C}" destId="{6011DC1F-635D-0B4C-B80F-B4449319A758}" srcOrd="2" destOrd="0" presId="urn:microsoft.com/office/officeart/2005/8/layout/orgChart1"/>
    <dgm:cxn modelId="{00427EF4-0DE3-4C7F-9366-6B15E3EAC7D7}" type="presParOf" srcId="{1C630505-0856-8546-9994-20F42B7CC651}" destId="{AEAB1F5A-854E-F449-82AF-C2FBEC1188CD}" srcOrd="2" destOrd="0" presId="urn:microsoft.com/office/officeart/2005/8/layout/orgChart1"/>
    <dgm:cxn modelId="{6FC9D36B-889F-4519-881D-38078371D696}" type="presParOf" srcId="{1C630505-0856-8546-9994-20F42B7CC651}" destId="{4EE92001-D70A-614B-9AFF-8A8FED73737E}" srcOrd="3" destOrd="0" presId="urn:microsoft.com/office/officeart/2005/8/layout/orgChart1"/>
    <dgm:cxn modelId="{BF100886-4EF2-4058-8533-E4EC6130C6BE}" type="presParOf" srcId="{4EE92001-D70A-614B-9AFF-8A8FED73737E}" destId="{DF37D69D-FA7B-7144-8553-0FED2D91BC4F}" srcOrd="0" destOrd="0" presId="urn:microsoft.com/office/officeart/2005/8/layout/orgChart1"/>
    <dgm:cxn modelId="{3F94DD2F-6DF6-4814-9B7E-B5E9F32127F2}" type="presParOf" srcId="{DF37D69D-FA7B-7144-8553-0FED2D91BC4F}" destId="{FD8126F0-490C-264E-B7A6-72E7173AE2C5}" srcOrd="0" destOrd="0" presId="urn:microsoft.com/office/officeart/2005/8/layout/orgChart1"/>
    <dgm:cxn modelId="{1D90FEE1-4D2E-4B2A-9FC3-596A5E67E933}" type="presParOf" srcId="{DF37D69D-FA7B-7144-8553-0FED2D91BC4F}" destId="{4CAB7BA3-C12D-F94D-B5EB-9371733F8D6E}" srcOrd="1" destOrd="0" presId="urn:microsoft.com/office/officeart/2005/8/layout/orgChart1"/>
    <dgm:cxn modelId="{F1CE7159-9C30-4DA1-836C-1B858665D8C3}" type="presParOf" srcId="{4EE92001-D70A-614B-9AFF-8A8FED73737E}" destId="{406A2973-3ED4-E54F-BCDF-3B63212FDB51}" srcOrd="1" destOrd="0" presId="urn:microsoft.com/office/officeart/2005/8/layout/orgChart1"/>
    <dgm:cxn modelId="{4363B87E-9491-4DA6-BE2E-E3F2BE6C7815}" type="presParOf" srcId="{4EE92001-D70A-614B-9AFF-8A8FED73737E}" destId="{0B99D555-B427-3140-9AB7-7057C8E5A762}" srcOrd="2" destOrd="0" presId="urn:microsoft.com/office/officeart/2005/8/layout/orgChart1"/>
    <dgm:cxn modelId="{7D8763EE-8A30-400D-8069-D6CC9E0D9366}" type="presParOf" srcId="{A7564A85-A024-8C4A-8D73-7E14AC30D77A}" destId="{F318A0BA-F601-5249-8513-DE1E169C4F1A}" srcOrd="8" destOrd="0" presId="urn:microsoft.com/office/officeart/2005/8/layout/orgChart1"/>
    <dgm:cxn modelId="{FCD1D21A-7661-4B30-9AE3-730D5B49F3D3}" type="presParOf" srcId="{A7564A85-A024-8C4A-8D73-7E14AC30D77A}" destId="{2634B2BD-435B-864D-B804-8F2767B1F492}" srcOrd="9" destOrd="0" presId="urn:microsoft.com/office/officeart/2005/8/layout/orgChart1"/>
    <dgm:cxn modelId="{2BA87617-F618-417E-8BEA-C1909E0D1F70}" type="presParOf" srcId="{2634B2BD-435B-864D-B804-8F2767B1F492}" destId="{C67DF6EB-40E6-BC41-BD46-530E019F85A0}" srcOrd="0" destOrd="0" presId="urn:microsoft.com/office/officeart/2005/8/layout/orgChart1"/>
    <dgm:cxn modelId="{DD68D7CE-9712-4CD3-8C24-01F47DEBA4A6}" type="presParOf" srcId="{C67DF6EB-40E6-BC41-BD46-530E019F85A0}" destId="{39FF6A1D-2C4C-D945-8EFA-342882BA1C70}" srcOrd="0" destOrd="0" presId="urn:microsoft.com/office/officeart/2005/8/layout/orgChart1"/>
    <dgm:cxn modelId="{4F33D1CC-6D1E-4F45-A9A0-E1F0D19349F4}" type="presParOf" srcId="{C67DF6EB-40E6-BC41-BD46-530E019F85A0}" destId="{714389AA-680B-8947-BC50-69FF01C5FDE4}" srcOrd="1" destOrd="0" presId="urn:microsoft.com/office/officeart/2005/8/layout/orgChart1"/>
    <dgm:cxn modelId="{D5973EE6-2D0E-4B60-BDD3-535AA5749FEC}" type="presParOf" srcId="{2634B2BD-435B-864D-B804-8F2767B1F492}" destId="{4E17C391-AB4E-2F44-92D7-E30A843A3B90}" srcOrd="1" destOrd="0" presId="urn:microsoft.com/office/officeart/2005/8/layout/orgChart1"/>
    <dgm:cxn modelId="{B55F5164-0796-46C9-98B7-9B0F3659C577}" type="presParOf" srcId="{2634B2BD-435B-864D-B804-8F2767B1F492}" destId="{38CFC0F3-37D5-6444-8024-5E23D5FFA7CD}" srcOrd="2" destOrd="0" presId="urn:microsoft.com/office/officeart/2005/8/layout/orgChart1"/>
    <dgm:cxn modelId="{54BDD926-B656-4D95-8E51-6E66735FA1E7}" type="presParOf" srcId="{38CFC0F3-37D5-6444-8024-5E23D5FFA7CD}" destId="{22925BB7-65E9-5944-B24E-F21E4A4DA412}" srcOrd="0" destOrd="0" presId="urn:microsoft.com/office/officeart/2005/8/layout/orgChart1"/>
    <dgm:cxn modelId="{3A72EE62-8E6A-43AE-AB23-86AA34C8D231}" type="presParOf" srcId="{38CFC0F3-37D5-6444-8024-5E23D5FFA7CD}" destId="{CD7146A0-67A6-7E4A-BFB9-E0BB04C204CB}" srcOrd="1" destOrd="0" presId="urn:microsoft.com/office/officeart/2005/8/layout/orgChart1"/>
    <dgm:cxn modelId="{2972DBAA-8D25-4175-BD7E-8D17AD4644A5}" type="presParOf" srcId="{CD7146A0-67A6-7E4A-BFB9-E0BB04C204CB}" destId="{3289D56D-B824-5546-880C-F1B14C77CCA0}" srcOrd="0" destOrd="0" presId="urn:microsoft.com/office/officeart/2005/8/layout/orgChart1"/>
    <dgm:cxn modelId="{3D939DC6-5627-4C9B-AF04-EF02FF366C70}" type="presParOf" srcId="{3289D56D-B824-5546-880C-F1B14C77CCA0}" destId="{D46D3369-0C5D-0741-A958-0961255095E6}" srcOrd="0" destOrd="0" presId="urn:microsoft.com/office/officeart/2005/8/layout/orgChart1"/>
    <dgm:cxn modelId="{3C8BED49-A8FA-420F-BD1D-A639A56A0211}" type="presParOf" srcId="{3289D56D-B824-5546-880C-F1B14C77CCA0}" destId="{606E009E-12E6-8045-BE9F-42780D2689AC}" srcOrd="1" destOrd="0" presId="urn:microsoft.com/office/officeart/2005/8/layout/orgChart1"/>
    <dgm:cxn modelId="{54A8AF40-AC26-4112-A749-75943BC2A0AB}" type="presParOf" srcId="{CD7146A0-67A6-7E4A-BFB9-E0BB04C204CB}" destId="{05D0D769-AEB0-9D46-96B2-C708039B1764}" srcOrd="1" destOrd="0" presId="urn:microsoft.com/office/officeart/2005/8/layout/orgChart1"/>
    <dgm:cxn modelId="{D462F48F-9CF7-4640-9B50-D1193AFEC9A7}" type="presParOf" srcId="{CD7146A0-67A6-7E4A-BFB9-E0BB04C204CB}" destId="{AEB8CF79-E464-AD4F-B736-8E812A05C289}" srcOrd="2" destOrd="0" presId="urn:microsoft.com/office/officeart/2005/8/layout/orgChart1"/>
    <dgm:cxn modelId="{F69BB3D3-0536-4BE3-A441-E1FB8B0E8DAC}" type="presParOf" srcId="{38CFC0F3-37D5-6444-8024-5E23D5FFA7CD}" destId="{5EAF71D6-ED18-4547-80C6-8736948D5EA8}" srcOrd="2" destOrd="0" presId="urn:microsoft.com/office/officeart/2005/8/layout/orgChart1"/>
    <dgm:cxn modelId="{3BE94478-39DA-41A1-A51D-7617C66E4ECE}" type="presParOf" srcId="{38CFC0F3-37D5-6444-8024-5E23D5FFA7CD}" destId="{6ABF70C2-755C-734F-AF1B-3EE089B0F18E}" srcOrd="3" destOrd="0" presId="urn:microsoft.com/office/officeart/2005/8/layout/orgChart1"/>
    <dgm:cxn modelId="{0E7F66CD-5625-433B-B4C8-829C8F737F04}" type="presParOf" srcId="{6ABF70C2-755C-734F-AF1B-3EE089B0F18E}" destId="{E4C04EC0-42FF-CA48-A662-65B3F492936F}" srcOrd="0" destOrd="0" presId="urn:microsoft.com/office/officeart/2005/8/layout/orgChart1"/>
    <dgm:cxn modelId="{27526A0F-3364-46F4-9DA8-6FCFE455EBCA}" type="presParOf" srcId="{E4C04EC0-42FF-CA48-A662-65B3F492936F}" destId="{A6737A35-A690-9B45-95EA-3DFAAC4E7857}" srcOrd="0" destOrd="0" presId="urn:microsoft.com/office/officeart/2005/8/layout/orgChart1"/>
    <dgm:cxn modelId="{24749CA1-E3EF-4E3F-8683-42AE554A945D}" type="presParOf" srcId="{E4C04EC0-42FF-CA48-A662-65B3F492936F}" destId="{612BF7EA-B9F7-E84E-95AC-2B0718194A47}" srcOrd="1" destOrd="0" presId="urn:microsoft.com/office/officeart/2005/8/layout/orgChart1"/>
    <dgm:cxn modelId="{B22776F0-710A-4A99-8BD0-97EC657045D6}" type="presParOf" srcId="{6ABF70C2-755C-734F-AF1B-3EE089B0F18E}" destId="{223429D6-F64C-404E-B0D2-2CE26162FD02}" srcOrd="1" destOrd="0" presId="urn:microsoft.com/office/officeart/2005/8/layout/orgChart1"/>
    <dgm:cxn modelId="{7A9E9C33-651B-41E2-AAA3-CF17FF87E1B3}" type="presParOf" srcId="{6ABF70C2-755C-734F-AF1B-3EE089B0F18E}" destId="{7DC606C5-ED41-F542-87FE-BB857F7911BD}" srcOrd="2" destOrd="0" presId="urn:microsoft.com/office/officeart/2005/8/layout/orgChart1"/>
    <dgm:cxn modelId="{8EA6063D-D32C-4139-AC17-D8D6BF2850CC}" type="presParOf" srcId="{38CFC0F3-37D5-6444-8024-5E23D5FFA7CD}" destId="{5E7FB95C-8931-DD47-B434-8FF1B64B1125}" srcOrd="4" destOrd="0" presId="urn:microsoft.com/office/officeart/2005/8/layout/orgChart1"/>
    <dgm:cxn modelId="{BB517B28-D8B3-4624-8BA8-914F15B26330}" type="presParOf" srcId="{38CFC0F3-37D5-6444-8024-5E23D5FFA7CD}" destId="{F40275C1-2E91-134B-987A-8569C6C2E470}" srcOrd="5" destOrd="0" presId="urn:microsoft.com/office/officeart/2005/8/layout/orgChart1"/>
    <dgm:cxn modelId="{EF424CCC-6954-424E-8B08-8172FFBE0AAE}" type="presParOf" srcId="{F40275C1-2E91-134B-987A-8569C6C2E470}" destId="{5A462C2C-283F-8C4B-9114-1BCAA6044674}" srcOrd="0" destOrd="0" presId="urn:microsoft.com/office/officeart/2005/8/layout/orgChart1"/>
    <dgm:cxn modelId="{D6B5EA30-D452-4DA2-9142-6F5E63DDC5EA}" type="presParOf" srcId="{5A462C2C-283F-8C4B-9114-1BCAA6044674}" destId="{9A070BA6-B6F1-8943-8481-8B7C912071E4}" srcOrd="0" destOrd="0" presId="urn:microsoft.com/office/officeart/2005/8/layout/orgChart1"/>
    <dgm:cxn modelId="{FBCFE7F4-E162-419C-A0CA-D09FCDA9C98E}" type="presParOf" srcId="{5A462C2C-283F-8C4B-9114-1BCAA6044674}" destId="{36CD615E-544C-A248-B8E7-5BD262DC67D8}" srcOrd="1" destOrd="0" presId="urn:microsoft.com/office/officeart/2005/8/layout/orgChart1"/>
    <dgm:cxn modelId="{B207F88B-B118-45F0-B4AB-CEAF5D104879}" type="presParOf" srcId="{F40275C1-2E91-134B-987A-8569C6C2E470}" destId="{CDB09FDE-6818-B344-8145-82483B828A2F}" srcOrd="1" destOrd="0" presId="urn:microsoft.com/office/officeart/2005/8/layout/orgChart1"/>
    <dgm:cxn modelId="{1BA9A0B5-1300-4762-B671-AE94E424BE73}" type="presParOf" srcId="{F40275C1-2E91-134B-987A-8569C6C2E470}" destId="{60923C58-E30D-3A40-83F4-9D05CB68FE25}" srcOrd="2" destOrd="0" presId="urn:microsoft.com/office/officeart/2005/8/layout/orgChart1"/>
    <dgm:cxn modelId="{193278D2-2A7A-474C-B7D5-5C85C639CF15}" type="presParOf" srcId="{38CFC0F3-37D5-6444-8024-5E23D5FFA7CD}" destId="{0DD9613C-35D2-6B44-81FF-B9FDFD558F3A}" srcOrd="6" destOrd="0" presId="urn:microsoft.com/office/officeart/2005/8/layout/orgChart1"/>
    <dgm:cxn modelId="{044703F7-228F-4DE1-BD81-E41D1921E80B}" type="presParOf" srcId="{38CFC0F3-37D5-6444-8024-5E23D5FFA7CD}" destId="{3BBE2738-453B-184B-8EC6-4C1B74938CB3}" srcOrd="7" destOrd="0" presId="urn:microsoft.com/office/officeart/2005/8/layout/orgChart1"/>
    <dgm:cxn modelId="{03C54979-C62B-4D43-B259-11BEAD63F20C}" type="presParOf" srcId="{3BBE2738-453B-184B-8EC6-4C1B74938CB3}" destId="{02D23CF4-9C28-794C-853B-1FB6D0F7D8EE}" srcOrd="0" destOrd="0" presId="urn:microsoft.com/office/officeart/2005/8/layout/orgChart1"/>
    <dgm:cxn modelId="{EBCFED51-AC70-47B4-ACF0-B6E9458309A8}" type="presParOf" srcId="{02D23CF4-9C28-794C-853B-1FB6D0F7D8EE}" destId="{45661600-119E-A644-80C6-9656E4D1E711}" srcOrd="0" destOrd="0" presId="urn:microsoft.com/office/officeart/2005/8/layout/orgChart1"/>
    <dgm:cxn modelId="{044C9A14-EE77-4A08-916C-D97BE114F173}" type="presParOf" srcId="{02D23CF4-9C28-794C-853B-1FB6D0F7D8EE}" destId="{49C5B9AB-7809-4142-9CF3-9FD301C18637}" srcOrd="1" destOrd="0" presId="urn:microsoft.com/office/officeart/2005/8/layout/orgChart1"/>
    <dgm:cxn modelId="{9841FFB7-4F57-42A0-8460-1EBEB2D76A97}" type="presParOf" srcId="{3BBE2738-453B-184B-8EC6-4C1B74938CB3}" destId="{176061B8-CA85-634A-8EEF-D61D48BF6837}" srcOrd="1" destOrd="0" presId="urn:microsoft.com/office/officeart/2005/8/layout/orgChart1"/>
    <dgm:cxn modelId="{8B6E227D-76C6-4AA2-AC4C-72362CBEBB61}" type="presParOf" srcId="{3BBE2738-453B-184B-8EC6-4C1B74938CB3}" destId="{F210995E-495B-EB4E-A6FE-4533B8B727C1}" srcOrd="2" destOrd="0" presId="urn:microsoft.com/office/officeart/2005/8/layout/orgChart1"/>
    <dgm:cxn modelId="{D3DF6F1A-3222-4225-8457-D9E8C64A82EC}" type="presParOf" srcId="{38CFC0F3-37D5-6444-8024-5E23D5FFA7CD}" destId="{1A24938B-868E-B244-B37D-391BF46248CC}" srcOrd="8" destOrd="0" presId="urn:microsoft.com/office/officeart/2005/8/layout/orgChart1"/>
    <dgm:cxn modelId="{CA536BC7-53C3-4817-A97F-6E4E9870EA98}" type="presParOf" srcId="{38CFC0F3-37D5-6444-8024-5E23D5FFA7CD}" destId="{B27C2E58-D228-7E46-B7CD-FFAE75A94F20}" srcOrd="9" destOrd="0" presId="urn:microsoft.com/office/officeart/2005/8/layout/orgChart1"/>
    <dgm:cxn modelId="{F13C1E39-8432-4DA5-82ED-2C8493B01822}" type="presParOf" srcId="{B27C2E58-D228-7E46-B7CD-FFAE75A94F20}" destId="{A4E7F304-617F-A44F-BBCE-9D05B29BDAA1}" srcOrd="0" destOrd="0" presId="urn:microsoft.com/office/officeart/2005/8/layout/orgChart1"/>
    <dgm:cxn modelId="{08FEB423-0950-4792-9B98-EE8B5DBF2A68}" type="presParOf" srcId="{A4E7F304-617F-A44F-BBCE-9D05B29BDAA1}" destId="{1F834960-DC58-5A41-859B-21A833CED65C}" srcOrd="0" destOrd="0" presId="urn:microsoft.com/office/officeart/2005/8/layout/orgChart1"/>
    <dgm:cxn modelId="{878D635D-8F5D-4674-992D-06EBBB36E912}" type="presParOf" srcId="{A4E7F304-617F-A44F-BBCE-9D05B29BDAA1}" destId="{72D65645-5DF5-AA49-AD6C-062F55BD58C0}" srcOrd="1" destOrd="0" presId="urn:microsoft.com/office/officeart/2005/8/layout/orgChart1"/>
    <dgm:cxn modelId="{5CB0B50C-3AEC-4C9C-830F-59D7A8AC67D3}" type="presParOf" srcId="{B27C2E58-D228-7E46-B7CD-FFAE75A94F20}" destId="{CC7E1B75-E89D-8747-B803-0FDB3474AB59}" srcOrd="1" destOrd="0" presId="urn:microsoft.com/office/officeart/2005/8/layout/orgChart1"/>
    <dgm:cxn modelId="{6FCB3E2F-3603-477B-85AA-0A84E8ED9328}" type="presParOf" srcId="{B27C2E58-D228-7E46-B7CD-FFAE75A94F20}" destId="{F56ACCDF-4645-0342-B84B-4A29279ABD07}" srcOrd="2" destOrd="0" presId="urn:microsoft.com/office/officeart/2005/8/layout/orgChart1"/>
    <dgm:cxn modelId="{38C67D10-0C60-4876-8131-C18FE3DE1FD5}" type="presParOf" srcId="{5522E7E6-CD7F-A042-B289-D0881DFC9993}" destId="{32DB6E30-0058-8B40-B3A6-4940F5FBD30B}" srcOrd="2" destOrd="0" presId="urn:microsoft.com/office/officeart/2005/8/layout/orgChart1"/>
    <dgm:cxn modelId="{123390C9-B7EC-4635-B972-30487D6ADA5D}" type="presParOf" srcId="{32DB6E30-0058-8B40-B3A6-4940F5FBD30B}" destId="{0025DEEB-53F5-EE44-9BB2-AB65A14B902C}" srcOrd="0" destOrd="0" presId="urn:microsoft.com/office/officeart/2005/8/layout/orgChart1"/>
    <dgm:cxn modelId="{A5F39114-0323-48EC-8C7B-7B1EF636B19A}" type="presParOf" srcId="{32DB6E30-0058-8B40-B3A6-4940F5FBD30B}" destId="{2EC03476-E424-D548-AB21-B2CE46FBE3D4}" srcOrd="1" destOrd="0" presId="urn:microsoft.com/office/officeart/2005/8/layout/orgChart1"/>
    <dgm:cxn modelId="{21B593C7-C464-4ADF-AF87-9C60FD1C7B82}" type="presParOf" srcId="{2EC03476-E424-D548-AB21-B2CE46FBE3D4}" destId="{466842F6-01C9-D04D-BE25-6674C05BC93B}" srcOrd="0" destOrd="0" presId="urn:microsoft.com/office/officeart/2005/8/layout/orgChart1"/>
    <dgm:cxn modelId="{AAAE4A14-8C31-48BD-81E6-29FB9B4F6B15}" type="presParOf" srcId="{466842F6-01C9-D04D-BE25-6674C05BC93B}" destId="{C653F815-5D53-7B49-8D0D-8297CDAB6269}" srcOrd="0" destOrd="0" presId="urn:microsoft.com/office/officeart/2005/8/layout/orgChart1"/>
    <dgm:cxn modelId="{2CD5EEC1-7868-4253-B4DC-13B608E98FF3}" type="presParOf" srcId="{466842F6-01C9-D04D-BE25-6674C05BC93B}" destId="{EFA32FE5-6F45-0B4C-8387-5FC3ED6CB13C}" srcOrd="1" destOrd="0" presId="urn:microsoft.com/office/officeart/2005/8/layout/orgChart1"/>
    <dgm:cxn modelId="{F7074C70-CC22-463D-9F53-35AF7D7842AD}" type="presParOf" srcId="{2EC03476-E424-D548-AB21-B2CE46FBE3D4}" destId="{54A9508F-66A6-DE4B-81F5-75F40AA28ABA}" srcOrd="1" destOrd="0" presId="urn:microsoft.com/office/officeart/2005/8/layout/orgChart1"/>
    <dgm:cxn modelId="{60646562-B547-4384-877B-60DF5A321EC0}" type="presParOf" srcId="{2EC03476-E424-D548-AB21-B2CE46FBE3D4}" destId="{FC9CF9B5-FB15-4A43-99B7-D9405C27AF8F}" srcOrd="2" destOrd="0" presId="urn:microsoft.com/office/officeart/2005/8/layout/orgChart1"/>
    <dgm:cxn modelId="{F63BEC35-2A53-4E79-8E61-6513D6D49317}" type="presParOf" srcId="{32DB6E30-0058-8B40-B3A6-4940F5FBD30B}" destId="{A15D4F55-B9DB-BE42-A5F1-DDF01D92F44D}" srcOrd="2" destOrd="0" presId="urn:microsoft.com/office/officeart/2005/8/layout/orgChart1"/>
    <dgm:cxn modelId="{F6E25C93-DF00-453A-9368-11D88459DE12}" type="presParOf" srcId="{32DB6E30-0058-8B40-B3A6-4940F5FBD30B}" destId="{40A2CDE3-0777-DC4A-B060-58387ECDB0B3}" srcOrd="3" destOrd="0" presId="urn:microsoft.com/office/officeart/2005/8/layout/orgChart1"/>
    <dgm:cxn modelId="{EADF2BEB-E94A-4EFA-B757-D2D4D6841823}" type="presParOf" srcId="{40A2CDE3-0777-DC4A-B060-58387ECDB0B3}" destId="{9C9C806F-3E8A-3440-B635-0DA38864700A}" srcOrd="0" destOrd="0" presId="urn:microsoft.com/office/officeart/2005/8/layout/orgChart1"/>
    <dgm:cxn modelId="{E7B458D5-21ED-4C71-8937-39939239D0D9}" type="presParOf" srcId="{9C9C806F-3E8A-3440-B635-0DA38864700A}" destId="{A00B1B66-F47C-1B4B-9A7D-790E584DCA3C}" srcOrd="0" destOrd="0" presId="urn:microsoft.com/office/officeart/2005/8/layout/orgChart1"/>
    <dgm:cxn modelId="{FDF1A2DA-22A8-4067-B294-08C72ABFA2F5}" type="presParOf" srcId="{9C9C806F-3E8A-3440-B635-0DA38864700A}" destId="{34290B2E-8A6A-A04F-9267-65725CEC2854}" srcOrd="1" destOrd="0" presId="urn:microsoft.com/office/officeart/2005/8/layout/orgChart1"/>
    <dgm:cxn modelId="{D281CA2E-2784-4AC0-BE86-81D9D1C1D474}" type="presParOf" srcId="{40A2CDE3-0777-DC4A-B060-58387ECDB0B3}" destId="{C3ECB5B0-61CB-1F44-A233-FD4AA5E72E88}" srcOrd="1" destOrd="0" presId="urn:microsoft.com/office/officeart/2005/8/layout/orgChart1"/>
    <dgm:cxn modelId="{9AB3A5CD-2904-4409-9E88-84EF8D43649C}" type="presParOf" srcId="{40A2CDE3-0777-DC4A-B060-58387ECDB0B3}" destId="{C074EBC9-0FF5-8D47-B75B-7507E53583F9}" srcOrd="2" destOrd="0" presId="urn:microsoft.com/office/officeart/2005/8/layout/orgChart1"/>
    <dgm:cxn modelId="{7349EF45-4CD2-457F-9962-8D1E9FFC90C0}" type="presParOf" srcId="{32DB6E30-0058-8B40-B3A6-4940F5FBD30B}" destId="{E34A88C7-5C2B-B942-8BC4-08198618232A}" srcOrd="4" destOrd="0" presId="urn:microsoft.com/office/officeart/2005/8/layout/orgChart1"/>
    <dgm:cxn modelId="{5A20B360-F120-4C91-A216-5F28565751DF}" type="presParOf" srcId="{32DB6E30-0058-8B40-B3A6-4940F5FBD30B}" destId="{D2FE6D47-33E7-CA4E-B00E-16FA80285567}" srcOrd="5" destOrd="0" presId="urn:microsoft.com/office/officeart/2005/8/layout/orgChart1"/>
    <dgm:cxn modelId="{E611CDCD-6823-492E-80D0-993A1D1F18B7}" type="presParOf" srcId="{D2FE6D47-33E7-CA4E-B00E-16FA80285567}" destId="{6EC91EB7-47FC-8E4D-B3B4-8487980E5CB6}" srcOrd="0" destOrd="0" presId="urn:microsoft.com/office/officeart/2005/8/layout/orgChart1"/>
    <dgm:cxn modelId="{6F62DD06-1ACE-4BA3-8666-3CA49E3F87AF}" type="presParOf" srcId="{6EC91EB7-47FC-8E4D-B3B4-8487980E5CB6}" destId="{82E2D564-93BC-C64E-8A93-6F9170669529}" srcOrd="0" destOrd="0" presId="urn:microsoft.com/office/officeart/2005/8/layout/orgChart1"/>
    <dgm:cxn modelId="{91B8B506-237E-4A59-A463-E3753EFC44EC}" type="presParOf" srcId="{6EC91EB7-47FC-8E4D-B3B4-8487980E5CB6}" destId="{A15832F6-BDB7-4341-B0EB-5EB57229707E}" srcOrd="1" destOrd="0" presId="urn:microsoft.com/office/officeart/2005/8/layout/orgChart1"/>
    <dgm:cxn modelId="{15F7821E-6E62-4A03-8A46-9FFEE3A6A55D}" type="presParOf" srcId="{D2FE6D47-33E7-CA4E-B00E-16FA80285567}" destId="{5D78B1B6-1DC8-7C4F-BBE2-E244F5EFA4C8}" srcOrd="1" destOrd="0" presId="urn:microsoft.com/office/officeart/2005/8/layout/orgChart1"/>
    <dgm:cxn modelId="{F00099B3-0F54-4F65-B3F3-409C5F0BCE81}" type="presParOf" srcId="{D2FE6D47-33E7-CA4E-B00E-16FA80285567}" destId="{C0C68F41-7749-444C-B6F2-A88219D08C7A}" srcOrd="2" destOrd="0" presId="urn:microsoft.com/office/officeart/2005/8/layout/orgChart1"/>
    <dgm:cxn modelId="{D0DA8CA4-D81C-4309-B2B9-5CA897577AD3}" type="presParOf" srcId="{32DB6E30-0058-8B40-B3A6-4940F5FBD30B}" destId="{25D86CED-779A-C748-9D82-0CB7D735003C}" srcOrd="6" destOrd="0" presId="urn:microsoft.com/office/officeart/2005/8/layout/orgChart1"/>
    <dgm:cxn modelId="{5C9A0F08-3FAA-4C06-A181-9F63CDE16156}" type="presParOf" srcId="{32DB6E30-0058-8B40-B3A6-4940F5FBD30B}" destId="{718D0972-C3E7-F24A-9B9E-B7E5658D7331}" srcOrd="7" destOrd="0" presId="urn:microsoft.com/office/officeart/2005/8/layout/orgChart1"/>
    <dgm:cxn modelId="{A5BCD361-2E42-47F4-9C0E-C08AC41E9A41}" type="presParOf" srcId="{718D0972-C3E7-F24A-9B9E-B7E5658D7331}" destId="{3DF51769-0A75-2C44-B0C4-CE4A9E1A4E13}" srcOrd="0" destOrd="0" presId="urn:microsoft.com/office/officeart/2005/8/layout/orgChart1"/>
    <dgm:cxn modelId="{C574F3CB-CFF1-4CBB-9DE1-1556BCB086A8}" type="presParOf" srcId="{3DF51769-0A75-2C44-B0C4-CE4A9E1A4E13}" destId="{512DB33C-027A-A44C-A01B-537E0C743BE6}" srcOrd="0" destOrd="0" presId="urn:microsoft.com/office/officeart/2005/8/layout/orgChart1"/>
    <dgm:cxn modelId="{C330D9C5-C0B8-4964-9B4D-7057531D17F1}" type="presParOf" srcId="{3DF51769-0A75-2C44-B0C4-CE4A9E1A4E13}" destId="{4686D497-97F0-2448-B801-B5BB9AEB8D23}" srcOrd="1" destOrd="0" presId="urn:microsoft.com/office/officeart/2005/8/layout/orgChart1"/>
    <dgm:cxn modelId="{3C44410F-236D-4425-A9A5-C82CD484D8B7}" type="presParOf" srcId="{718D0972-C3E7-F24A-9B9E-B7E5658D7331}" destId="{44845340-5201-3747-BD18-5066206E986C}" srcOrd="1" destOrd="0" presId="urn:microsoft.com/office/officeart/2005/8/layout/orgChart1"/>
    <dgm:cxn modelId="{951B9BA6-D587-42A3-87AC-489B353A2DE8}" type="presParOf" srcId="{718D0972-C3E7-F24A-9B9E-B7E5658D7331}" destId="{90CB63E9-3127-444C-94A9-BB658446A80D}" srcOrd="2" destOrd="0" presId="urn:microsoft.com/office/officeart/2005/8/layout/orgChart1"/>
    <dgm:cxn modelId="{E190DD32-0BD2-452C-83A1-8B5A731D4930}" type="presParOf" srcId="{2A6BE2BE-2084-8A4E-9A8E-B364470381F7}" destId="{EDDF29E3-876A-0341-A628-7BF87F155ACE}" srcOrd="2" destOrd="0" presId="urn:microsoft.com/office/officeart/2005/8/layout/orgChart1"/>
    <dgm:cxn modelId="{3EAB312E-E75C-4140-8CA2-C445468B02F4}" type="presParOf" srcId="{EDDF29E3-876A-0341-A628-7BF87F155ACE}" destId="{3456A117-EEA7-2046-A0AF-711FBB7A936F}" srcOrd="0" destOrd="0" presId="urn:microsoft.com/office/officeart/2005/8/layout/orgChart1"/>
    <dgm:cxn modelId="{849D569D-9886-41A3-A9DB-E453FC4B3BA7}" type="presParOf" srcId="{EDDF29E3-876A-0341-A628-7BF87F155ACE}" destId="{03C25173-6C48-7742-8A05-409CBD4F8434}" srcOrd="1" destOrd="0" presId="urn:microsoft.com/office/officeart/2005/8/layout/orgChart1"/>
    <dgm:cxn modelId="{76464F3E-FFC0-4845-AA23-0E37E1020842}" type="presParOf" srcId="{03C25173-6C48-7742-8A05-409CBD4F8434}" destId="{C7093D34-C538-1E4A-AC7A-53BC057F4A7B}" srcOrd="0" destOrd="0" presId="urn:microsoft.com/office/officeart/2005/8/layout/orgChart1"/>
    <dgm:cxn modelId="{AD2F97CB-F64B-4E23-9CE2-493F9AAA7A15}" type="presParOf" srcId="{C7093D34-C538-1E4A-AC7A-53BC057F4A7B}" destId="{25D53EF0-9D9D-E248-9939-E70967B8584A}" srcOrd="0" destOrd="0" presId="urn:microsoft.com/office/officeart/2005/8/layout/orgChart1"/>
    <dgm:cxn modelId="{1933C278-4730-421A-92B5-C87DB4A6F417}" type="presParOf" srcId="{C7093D34-C538-1E4A-AC7A-53BC057F4A7B}" destId="{6F9AD949-54A8-F447-AB51-11BAF34D4E75}" srcOrd="1" destOrd="0" presId="urn:microsoft.com/office/officeart/2005/8/layout/orgChart1"/>
    <dgm:cxn modelId="{91AAC7D0-8C60-46EF-96F0-9FB95EE830F6}" type="presParOf" srcId="{03C25173-6C48-7742-8A05-409CBD4F8434}" destId="{DF66854D-E4AF-1246-97FA-3C6569CD971F}" srcOrd="1" destOrd="0" presId="urn:microsoft.com/office/officeart/2005/8/layout/orgChart1"/>
    <dgm:cxn modelId="{96EAA2D4-5A0D-4281-8C76-36BE8165B9A7}" type="presParOf" srcId="{03C25173-6C48-7742-8A05-409CBD4F8434}" destId="{87E24255-56EC-6D4B-9FDE-1C5EB6109155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622EC-FF47-4415-9C06-276E35EFFB8E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04180-5923-457C-9ABC-B535D09559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673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5557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0902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Quake</a:t>
            </a:r>
            <a:r>
              <a:rPr lang="en-US" baseline="0" dirty="0" smtClean="0"/>
              <a:t> view of the network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224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1128 earthquake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2643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1736 earthquake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6706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550 </a:t>
            </a:r>
            <a:r>
              <a:rPr lang="en-US" dirty="0" err="1" smtClean="0"/>
              <a:t>earthquacke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2359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132 earthquake</a:t>
            </a:r>
          </a:p>
          <a:p>
            <a:endParaRPr lang="en-US" dirty="0" smtClean="0"/>
          </a:p>
          <a:p>
            <a:r>
              <a:rPr lang="en-US" dirty="0" smtClean="0"/>
              <a:t>We figured out that the Model velocity does not effect the location it is only</a:t>
            </a:r>
            <a:r>
              <a:rPr lang="en-US" baseline="0" dirty="0" smtClean="0"/>
              <a:t> effect the depth of the earthquake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7691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21 earthquake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1938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2361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Real time data,</a:t>
            </a:r>
            <a:r>
              <a:rPr lang="en-GB" baseline="0" dirty="0" smtClean="0"/>
              <a:t> Spectral Frequency</a:t>
            </a:r>
          </a:p>
          <a:p>
            <a:r>
              <a:rPr lang="en-GB" dirty="0" smtClean="0"/>
              <a:t>Damping Ratio, Mode shape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754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2833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Everywhere I look I see architecture that takes my breath away. Scale, construction methods, architectural features.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Sheik </a:t>
            </a:r>
            <a:r>
              <a:rPr lang="en-US" dirty="0" err="1" smtClean="0"/>
              <a:t>Zayed</a:t>
            </a:r>
            <a:r>
              <a:rPr lang="en-US" dirty="0" smtClean="0"/>
              <a:t> Grand Mosque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Aldar</a:t>
            </a:r>
            <a:r>
              <a:rPr lang="en-US" dirty="0" smtClean="0"/>
              <a:t> HQ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Capital Gate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Ferrari World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Yas</a:t>
            </a:r>
            <a:r>
              <a:rPr lang="en-US" dirty="0" smtClean="0"/>
              <a:t> Hotel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86DC7-0335-4DAB-B1EC-BD072B999E47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7439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620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9322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0824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Lots of Strong</a:t>
            </a:r>
            <a:r>
              <a:rPr lang="en-US" baseline="0" dirty="0" smtClean="0"/>
              <a:t> motion detectors are shown on the figure above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2567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Lots of Strong</a:t>
            </a:r>
            <a:r>
              <a:rPr lang="en-US" baseline="0" dirty="0" smtClean="0"/>
              <a:t> motion detectors are shown on the figure above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04180-5923-457C-9ABC-B535D09559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7295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C378B7-B83A-4BEB-9C5C-7418527F5EC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/>
          </p:cNvSpPr>
          <p:nvPr/>
        </p:nvSpPr>
        <p:spPr bwMode="auto">
          <a:xfrm>
            <a:off x="0" y="4752127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6699FF">
              <a:alpha val="4470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ln>
            <a:noFill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13" descr="NCMS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5" y="5849938"/>
            <a:ext cx="1106488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Mini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1488" y="169863"/>
            <a:ext cx="9048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Mini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1488" y="169863"/>
            <a:ext cx="9048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0" y="981075"/>
            <a:ext cx="78898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6699FF">
              <a:alpha val="4470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ln>
            <a:noFill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9" name="Picture 13" descr="NCM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9875" y="5849938"/>
            <a:ext cx="1106488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4" descr="Mini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91488" y="169863"/>
            <a:ext cx="9048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1" fontAlgn="base" hangingPunct="1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1" fontAlgn="base" hangingPunct="1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</p:spPr>
        <p:txBody>
          <a:bodyPr/>
          <a:lstStyle/>
          <a:p>
            <a:pPr algn="ctr"/>
            <a:r>
              <a:rPr lang="de-DE" sz="3200" b="1" cap="all" dirty="0" smtClean="0"/>
              <a:t>Seismic Network and Recent Seismicity in UAE and adjacent areas</a:t>
            </a:r>
            <a:r>
              <a:rPr lang="en-US" sz="3200" b="1" cap="all" dirty="0" smtClean="0"/>
              <a:t/>
            </a:r>
            <a:br>
              <a:rPr lang="en-US" sz="3200" b="1" cap="all" dirty="0" smtClean="0"/>
            </a:br>
            <a:endParaRPr lang="en-US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2910" y="2428868"/>
            <a:ext cx="8034686" cy="2438400"/>
          </a:xfrm>
        </p:spPr>
        <p:txBody>
          <a:bodyPr/>
          <a:lstStyle/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by</a:t>
            </a:r>
          </a:p>
          <a:p>
            <a:r>
              <a:rPr lang="en-US" sz="2400" b="1" dirty="0" err="1">
                <a:solidFill>
                  <a:schemeClr val="tx1"/>
                </a:solidFill>
              </a:rPr>
              <a:t>Khalifa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Alebri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H.Alhajeri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National </a:t>
            </a:r>
            <a:r>
              <a:rPr lang="en-US" sz="2000" dirty="0">
                <a:solidFill>
                  <a:schemeClr val="tx1"/>
                </a:solidFill>
              </a:rPr>
              <a:t>Center of Meteorology &amp; </a:t>
            </a:r>
            <a:r>
              <a:rPr lang="en-US" sz="2000" dirty="0" smtClean="0">
                <a:solidFill>
                  <a:schemeClr val="tx1"/>
                </a:solidFill>
              </a:rPr>
              <a:t>Seismology (NCMS)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Workshop on Training in Network Management systems and analytical Tools for Seismology, 23-27 Oct 2017, Baku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					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 preferRelativeResize="0">
            <a:picLocks noChangeArrowheads="1"/>
          </p:cNvPicPr>
          <p:nvPr/>
        </p:nvPicPr>
        <p:blipFill>
          <a:blip r:embed="rId3"/>
          <a:srcRect r="1868"/>
          <a:stretch>
            <a:fillRect/>
          </a:stretch>
        </p:blipFill>
        <p:spPr bwMode="auto">
          <a:xfrm>
            <a:off x="304800" y="12954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295400"/>
            <a:ext cx="22971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2954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/>
          <p:cNvPicPr preferRelativeResize="0">
            <a:picLocks noChangeArrowheads="1"/>
          </p:cNvPicPr>
          <p:nvPr/>
        </p:nvPicPr>
        <p:blipFill>
          <a:blip r:embed="rId6"/>
          <a:srcRect r="37073"/>
          <a:stretch>
            <a:fillRect/>
          </a:stretch>
        </p:blipFill>
        <p:spPr bwMode="auto">
          <a:xfrm>
            <a:off x="304800" y="35052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" descr="C:\My Job\earthquakes Folder\المرصد\stations\remote site\IMG_0010.jpg"/>
          <p:cNvPicPr preferRelativeResize="0">
            <a:picLocks noChangeArrowheads="1"/>
          </p:cNvPicPr>
          <p:nvPr/>
        </p:nvPicPr>
        <p:blipFill>
          <a:blip r:embed="rId7"/>
          <a:srcRect t="8333" r="3703" b="25000"/>
          <a:stretch>
            <a:fillRect/>
          </a:stretch>
        </p:blipFill>
        <p:spPr bwMode="auto">
          <a:xfrm>
            <a:off x="2590800" y="35052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/>
          <p:cNvPicPr preferRelativeResize="0">
            <a:picLocks noChangeArrowheads="1"/>
          </p:cNvPicPr>
          <p:nvPr/>
        </p:nvPicPr>
        <p:blipFill>
          <a:blip r:embed="rId8"/>
          <a:srcRect l="3333" t="3999" r="3333" b="3999"/>
          <a:stretch>
            <a:fillRect/>
          </a:stretch>
        </p:blipFill>
        <p:spPr bwMode="auto">
          <a:xfrm>
            <a:off x="4953000" y="35052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14282" y="214290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BB Seismic Station</a:t>
            </a:r>
            <a:endParaRPr lang="en-US" sz="28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000108"/>
            <a:ext cx="2714644" cy="290186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lide2.EMF"/>
          <p:cNvPicPr>
            <a:picLocks noChangeAspect="1"/>
          </p:cNvPicPr>
          <p:nvPr/>
        </p:nvPicPr>
        <p:blipFill>
          <a:blip r:embed="rId3" cstate="print"/>
          <a:srcRect l="9072" t="22222" r="7498" b="23333"/>
          <a:stretch>
            <a:fillRect/>
          </a:stretch>
        </p:blipFill>
        <p:spPr>
          <a:xfrm>
            <a:off x="357158" y="2428868"/>
            <a:ext cx="4648508" cy="371477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00034" y="285728"/>
            <a:ext cx="59839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ea typeface="Times New Roman" charset="0"/>
                <a:cs typeface="Times New Roman" charset="0"/>
              </a:rPr>
              <a:t>Strong Motion Station </a:t>
            </a:r>
            <a:endParaRPr lang="en-US" sz="1600" b="1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9090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488" y="0"/>
            <a:ext cx="3286148" cy="642918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Instruments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0"/>
            <a:ext cx="7467600" cy="4525963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400" dirty="0" smtClean="0"/>
              <a:t>Weak Motion Sensors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Strong Motions Sensors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Digitizers</a:t>
            </a:r>
            <a:endParaRPr lang="en-US" sz="2400" dirty="0"/>
          </a:p>
        </p:txBody>
      </p:sp>
      <p:graphicFrame>
        <p:nvGraphicFramePr>
          <p:cNvPr id="2050" name="Object 297"/>
          <p:cNvGraphicFramePr>
            <a:graphicFrameLocks noChangeAspect="1"/>
          </p:cNvGraphicFramePr>
          <p:nvPr/>
        </p:nvGraphicFramePr>
        <p:xfrm>
          <a:off x="142844" y="4550688"/>
          <a:ext cx="1071570" cy="867860"/>
        </p:xfrm>
        <a:graphic>
          <a:graphicData uri="http://schemas.openxmlformats.org/presentationml/2006/ole">
            <p:oleObj spid="_x0000_s2102" name="Bitmap Image" r:id="rId4" imgW="4315427" imgH="3495238" progId="PBrush">
              <p:embed/>
            </p:oleObj>
          </a:graphicData>
        </a:graphic>
      </p:graphicFrame>
      <p:pic>
        <p:nvPicPr>
          <p:cNvPr id="5" name="Picture 4" descr="Trident-Digitiz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8" y="4572008"/>
            <a:ext cx="1038370" cy="86530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2844" y="542926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Taurus</a:t>
            </a:r>
            <a:endParaRPr lang="en-US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542926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Trident</a:t>
            </a:r>
          </a:p>
        </p:txBody>
      </p:sp>
      <p:pic>
        <p:nvPicPr>
          <p:cNvPr id="8" name="Picture 7" descr="Trillium240-SR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576" y="1071547"/>
            <a:ext cx="1300066" cy="990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71442" y="1452546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Trillium240</a:t>
            </a:r>
            <a:endParaRPr lang="en-US" sz="1400" b="1" dirty="0"/>
          </a:p>
        </p:txBody>
      </p:sp>
      <p:pic>
        <p:nvPicPr>
          <p:cNvPr id="10" name="Picture 9" descr="ES-T(Strong Motion sensor)AD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188" y="2704459"/>
            <a:ext cx="990600" cy="92456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00508" y="3235189"/>
            <a:ext cx="685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ES-T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 descr="STS-2(BB-ADM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67241" y="1019501"/>
            <a:ext cx="963503" cy="1143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843442" y="2162501"/>
            <a:ext cx="762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STS-2</a:t>
            </a:r>
            <a:endParaRPr lang="en-US" sz="1400" b="1" dirty="0"/>
          </a:p>
        </p:txBody>
      </p:sp>
      <p:pic>
        <p:nvPicPr>
          <p:cNvPr id="14" name="Picture 13" descr="polar_Guralp,CMG-3T(ADM-BB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10242" y="1019501"/>
            <a:ext cx="990600" cy="1143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757842" y="216250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Guralp,CMG-3T</a:t>
            </a:r>
            <a:endParaRPr lang="en-US" sz="1400" b="1" dirty="0"/>
          </a:p>
        </p:txBody>
      </p:sp>
      <p:pic>
        <p:nvPicPr>
          <p:cNvPr id="16" name="Picture 15" descr="QuanterraQ330_(Digitizer in BB-ADM-50 Stations)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71736" y="4572008"/>
            <a:ext cx="1071570" cy="85725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Dolomite(sensors-7stations)SHM-ADM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86182" y="4572008"/>
            <a:ext cx="1143000" cy="85725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ES-U2_SHM(Sensor)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19887" y="2704459"/>
            <a:ext cx="1097280" cy="86354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748487" y="3085459"/>
            <a:ext cx="9144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ES-U2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4612" y="5500702"/>
            <a:ext cx="914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Q330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29058" y="5500702"/>
            <a:ext cx="914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Dolomite</a:t>
            </a:r>
            <a:endParaRPr lang="en-US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2" name="Picture 21" descr="nanometrics_trillium40_BB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43042" y="1071546"/>
            <a:ext cx="1293834" cy="101773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1795442" y="1604946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Trillium40</a:t>
            </a:r>
            <a:endParaRPr lang="en-US" sz="1400" b="1" dirty="0"/>
          </a:p>
        </p:txBody>
      </p:sp>
      <p:pic>
        <p:nvPicPr>
          <p:cNvPr id="24" name="Picture 23" descr="BASALT_Digitizer_50 Stations_ADM.png"/>
          <p:cNvPicPr>
            <a:picLocks noChangeAspect="1"/>
          </p:cNvPicPr>
          <p:nvPr/>
        </p:nvPicPr>
        <p:blipFill>
          <a:blip r:embed="rId14" cstate="print"/>
          <a:srcRect l="17418" t="19410" r="15741" b="20697"/>
          <a:stretch>
            <a:fillRect/>
          </a:stretch>
        </p:blipFill>
        <p:spPr>
          <a:xfrm>
            <a:off x="5072066" y="4500570"/>
            <a:ext cx="1905000" cy="10715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43570" y="5572140"/>
            <a:ext cx="762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Basalt</a:t>
            </a:r>
            <a:endParaRPr lang="en-US" sz="1200" b="1" dirty="0"/>
          </a:p>
        </p:txBody>
      </p:sp>
      <p:pic>
        <p:nvPicPr>
          <p:cNvPr id="26" name="Picture 25" descr="SBEPI_(Shallow Borehole EpiSensor)_SM_AD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57488" y="2714620"/>
            <a:ext cx="1737360" cy="88092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2910388" y="3248019"/>
            <a:ext cx="914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SBEPI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Communications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14546" y="2786058"/>
            <a:ext cx="1828800" cy="12954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SEED Link</a:t>
            </a:r>
          </a:p>
          <a:p>
            <a:pPr algn="ctr"/>
            <a:r>
              <a:rPr lang="en-US" sz="2000" b="1" dirty="0" smtClean="0"/>
              <a:t>Server</a:t>
            </a:r>
          </a:p>
          <a:p>
            <a:pPr algn="ctr"/>
            <a:endParaRPr lang="en-US" sz="2400" b="1" dirty="0" smtClean="0"/>
          </a:p>
          <a:p>
            <a:pPr algn="ctr"/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0" y="3034352"/>
            <a:ext cx="1357290" cy="69944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ADM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Network 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1905000"/>
            <a:ext cx="1428728" cy="8086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Dubai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Network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4143380"/>
            <a:ext cx="1500166" cy="788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Oman Network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57422" y="5286388"/>
            <a:ext cx="1285884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NCMS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Network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9" name="Flowchart: Magnetic Disk 8"/>
          <p:cNvSpPr/>
          <p:nvPr/>
        </p:nvSpPr>
        <p:spPr>
          <a:xfrm>
            <a:off x="4857752" y="3000372"/>
            <a:ext cx="914400" cy="1203276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Apollo</a:t>
            </a:r>
          </a:p>
          <a:p>
            <a:pPr algn="ctr"/>
            <a:r>
              <a:rPr lang="en-US" b="1" dirty="0" smtClean="0"/>
              <a:t>Server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357290" y="2428868"/>
            <a:ext cx="785818" cy="4286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4836928" y="4735708"/>
            <a:ext cx="1053153" cy="113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357290" y="3357562"/>
            <a:ext cx="785818" cy="204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428728" y="4000504"/>
            <a:ext cx="714380" cy="3238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286248" y="1571612"/>
            <a:ext cx="2223448" cy="642942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Hydra Server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</p:txBody>
      </p:sp>
      <p:cxnSp>
        <p:nvCxnSpPr>
          <p:cNvPr id="29" name="Straight Arrow Connector 28"/>
          <p:cNvCxnSpPr>
            <a:stCxn id="9" idx="1"/>
          </p:cNvCxnSpPr>
          <p:nvPr/>
        </p:nvCxnSpPr>
        <p:spPr>
          <a:xfrm rot="16200000" flipV="1">
            <a:off x="4907757" y="2593177"/>
            <a:ext cx="785818" cy="285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0800000">
            <a:off x="4071934" y="3429000"/>
            <a:ext cx="64294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357826"/>
            <a:ext cx="661813" cy="495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4" name="Straight Arrow Connector 33"/>
          <p:cNvCxnSpPr/>
          <p:nvPr/>
        </p:nvCxnSpPr>
        <p:spPr>
          <a:xfrm flipV="1">
            <a:off x="3714744" y="5715016"/>
            <a:ext cx="1066800" cy="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500826" y="1571612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REAL-TIME</a:t>
            </a:r>
          </a:p>
          <a:p>
            <a:pPr algn="ctr"/>
            <a:r>
              <a:rPr lang="en-US" sz="1400" dirty="0" smtClean="0"/>
              <a:t>PROCESSING</a:t>
            </a:r>
            <a:endParaRPr lang="en-US" sz="1400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143372" y="3714752"/>
            <a:ext cx="71438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838200" y="990600"/>
            <a:ext cx="1447784" cy="788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GSN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Stations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2214546" y="1571612"/>
            <a:ext cx="2571768" cy="15001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857356" y="2071678"/>
            <a:ext cx="838200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Internet</a:t>
            </a:r>
            <a:endParaRPr lang="en-US" sz="1400" dirty="0"/>
          </a:p>
        </p:txBody>
      </p:sp>
      <p:sp>
        <p:nvSpPr>
          <p:cNvPr id="48" name="Rectangle 47"/>
          <p:cNvSpPr/>
          <p:nvPr/>
        </p:nvSpPr>
        <p:spPr>
          <a:xfrm>
            <a:off x="4143372" y="4214818"/>
            <a:ext cx="129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REAL-TIME</a:t>
            </a:r>
          </a:p>
          <a:p>
            <a:pPr algn="ctr"/>
            <a:r>
              <a:rPr lang="en-US" sz="1400" dirty="0" smtClean="0"/>
              <a:t>Acquisition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0800000" flipV="1">
            <a:off x="1571604" y="4214818"/>
            <a:ext cx="571504" cy="3238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0800000">
            <a:off x="1285852" y="3500438"/>
            <a:ext cx="78581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1428728" y="2285992"/>
            <a:ext cx="785818" cy="4286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00100" y="3764165"/>
            <a:ext cx="838200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Internet</a:t>
            </a:r>
            <a:endParaRPr lang="en-US" sz="1400" dirty="0"/>
          </a:p>
        </p:txBody>
      </p:sp>
      <p:sp>
        <p:nvSpPr>
          <p:cNvPr id="51" name="Flowchart: Magnetic Disk 50"/>
          <p:cNvSpPr/>
          <p:nvPr/>
        </p:nvSpPr>
        <p:spPr>
          <a:xfrm>
            <a:off x="5929322" y="4429132"/>
            <a:ext cx="785818" cy="928694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Apollo</a:t>
            </a:r>
          </a:p>
          <a:p>
            <a:pPr algn="ctr"/>
            <a:r>
              <a:rPr lang="en-US" sz="1400" b="1" dirty="0" smtClean="0"/>
              <a:t>Project</a:t>
            </a:r>
            <a:endParaRPr lang="en-US" sz="1400" b="1" dirty="0"/>
          </a:p>
        </p:txBody>
      </p:sp>
      <p:cxnSp>
        <p:nvCxnSpPr>
          <p:cNvPr id="52" name="Straight Arrow Connector 51"/>
          <p:cNvCxnSpPr/>
          <p:nvPr/>
        </p:nvCxnSpPr>
        <p:spPr>
          <a:xfrm rot="16200000" flipH="1">
            <a:off x="5643570" y="4143380"/>
            <a:ext cx="428628" cy="2857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6643702" y="4572008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Archiving Waveform</a:t>
            </a:r>
          </a:p>
          <a:p>
            <a:pPr algn="ctr"/>
            <a:r>
              <a:rPr lang="en-US" sz="1400" dirty="0" smtClean="0"/>
              <a:t>(MINI SEED)</a:t>
            </a:r>
            <a:endParaRPr lang="en-US" sz="1400" dirty="0"/>
          </a:p>
        </p:txBody>
      </p:sp>
      <p:sp>
        <p:nvSpPr>
          <p:cNvPr id="58" name="Rectangle 57"/>
          <p:cNvSpPr/>
          <p:nvPr/>
        </p:nvSpPr>
        <p:spPr>
          <a:xfrm>
            <a:off x="6286512" y="2714620"/>
            <a:ext cx="928694" cy="50006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/>
          </a:p>
          <a:p>
            <a:pPr algn="ctr"/>
            <a:endParaRPr lang="en-US" sz="1200" b="1" dirty="0" smtClean="0"/>
          </a:p>
          <a:p>
            <a:pPr algn="ctr"/>
            <a:r>
              <a:rPr lang="en-US" sz="1200" b="1" dirty="0" smtClean="0"/>
              <a:t>Athena</a:t>
            </a:r>
          </a:p>
          <a:p>
            <a:pPr algn="ctr"/>
            <a:r>
              <a:rPr lang="en-US" sz="1200" b="1" dirty="0" smtClean="0"/>
              <a:t>Server</a:t>
            </a:r>
          </a:p>
          <a:p>
            <a:pPr algn="ctr"/>
            <a:endParaRPr lang="en-US" sz="1400" b="1" dirty="0" smtClean="0"/>
          </a:p>
          <a:p>
            <a:pPr algn="ctr"/>
            <a:endParaRPr lang="en-US" b="1" dirty="0"/>
          </a:p>
        </p:txBody>
      </p:sp>
      <p:cxnSp>
        <p:nvCxnSpPr>
          <p:cNvPr id="59" name="Straight Arrow Connector 58"/>
          <p:cNvCxnSpPr/>
          <p:nvPr/>
        </p:nvCxnSpPr>
        <p:spPr>
          <a:xfrm rot="16200000" flipH="1">
            <a:off x="5893603" y="2321711"/>
            <a:ext cx="500066" cy="2857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10800000" flipV="1">
            <a:off x="5786446" y="3214686"/>
            <a:ext cx="500066" cy="2143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929454" y="3000372"/>
            <a:ext cx="167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REAL-TIME</a:t>
            </a:r>
          </a:p>
          <a:p>
            <a:pPr algn="ctr"/>
            <a:r>
              <a:rPr lang="en-US" sz="1200" dirty="0" smtClean="0"/>
              <a:t>Publishing &amp; Archiving Earthquake</a:t>
            </a:r>
          </a:p>
          <a:p>
            <a:pPr algn="ctr"/>
            <a:r>
              <a:rPr lang="en-US" sz="1200" dirty="0" smtClean="0"/>
              <a:t>parameter</a:t>
            </a:r>
            <a:endParaRPr lang="en-US" sz="105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7467600" cy="714356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Seismicity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18" y="1214422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1128</a:t>
            </a:r>
            <a:r>
              <a:rPr lang="en-US" dirty="0" smtClean="0"/>
              <a:t> Earthquakes with Magnitude &lt; 3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1752600"/>
            <a:ext cx="5929330" cy="3774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6" y="1142984"/>
            <a:ext cx="574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1736</a:t>
            </a:r>
            <a:r>
              <a:rPr lang="en-US" dirty="0" smtClean="0"/>
              <a:t> Earthquakes with Magnitude between (3 and 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676400"/>
            <a:ext cx="5844013" cy="3752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7158" y="357166"/>
            <a:ext cx="74676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Seismicity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7733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6" y="1214422"/>
            <a:ext cx="56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550</a:t>
            </a:r>
            <a:r>
              <a:rPr lang="en-US" dirty="0" smtClean="0"/>
              <a:t> Earthquakes with Magnitude between (4 and 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752601"/>
            <a:ext cx="5763420" cy="36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7158" y="357166"/>
            <a:ext cx="74676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Seismicity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9116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7290" y="1142984"/>
            <a:ext cx="546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132</a:t>
            </a:r>
            <a:r>
              <a:rPr lang="en-US" dirty="0" smtClean="0"/>
              <a:t> Earthquakes with Magnitude between 5 and 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676400"/>
            <a:ext cx="6037725" cy="3681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57158" y="357166"/>
            <a:ext cx="74676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Seismicity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4461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042" y="1214422"/>
            <a:ext cx="485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21</a:t>
            </a:r>
            <a:r>
              <a:rPr lang="en-US" dirty="0" smtClean="0"/>
              <a:t> Earthquakes with Magnitude &gt; 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676401"/>
            <a:ext cx="6024578" cy="3824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7158" y="357166"/>
            <a:ext cx="7467600" cy="71435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Seismicity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5849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196166" cy="933472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Felt Earthquakes Map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214422"/>
            <a:ext cx="6281750" cy="4300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Contents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About NCMS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Seismic Network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Instruments &amp; Communications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Seismicity recorded in UAE and Adjacent areas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Structural Health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Monitoring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Emergency process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467600" cy="11430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Shake Map Web page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Screen Shot 2013-02-27 at 1.31.34 P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798" y="1066800"/>
            <a:ext cx="4148144" cy="4846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76" y="4572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Why Structural </a:t>
            </a:r>
            <a:r>
              <a:rPr lang="en-US" sz="2400" dirty="0"/>
              <a:t>Health Monitoring </a:t>
            </a:r>
            <a:r>
              <a:rPr lang="en-US" sz="2400" dirty="0" smtClean="0"/>
              <a:t>established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14282" y="1428736"/>
            <a:ext cx="755811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One </a:t>
            </a:r>
            <a:r>
              <a:rPr lang="en-US" sz="2000" b="1" dirty="0"/>
              <a:t>of </a:t>
            </a:r>
            <a:r>
              <a:rPr lang="en-US" sz="2000" b="1" dirty="0" smtClean="0"/>
              <a:t>the most </a:t>
            </a:r>
            <a:r>
              <a:rPr lang="en-US" sz="2000" b="1" dirty="0"/>
              <a:t>fundamental objectives of SHM is to </a:t>
            </a:r>
            <a:r>
              <a:rPr lang="en-US" sz="2000" b="1" dirty="0" smtClean="0"/>
              <a:t>study: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Dynamic </a:t>
            </a:r>
            <a:r>
              <a:rPr lang="en-US" sz="2000" dirty="0"/>
              <a:t>response of Structures  subjected to strong earthquakes or wind loads. 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data obtained is used to confirm the structural response, e.g., </a:t>
            </a:r>
            <a:r>
              <a:rPr lang="en-US" dirty="0"/>
              <a:t>vibration mode, </a:t>
            </a:r>
            <a:r>
              <a:rPr lang="en-US" dirty="0" smtClean="0"/>
              <a:t>natural </a:t>
            </a:r>
            <a:r>
              <a:rPr lang="en-US" dirty="0"/>
              <a:t>frequencies</a:t>
            </a:r>
            <a:r>
              <a:rPr lang="en-US" dirty="0" smtClean="0"/>
              <a:t>, </a:t>
            </a:r>
            <a:r>
              <a:rPr lang="en-US" dirty="0"/>
              <a:t>and damping,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comparing this response with that assumed in the structural design 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It can be further applied to improve design method or develop new Technology (Seismic Building </a:t>
            </a:r>
            <a:r>
              <a:rPr lang="en-US" dirty="0" smtClean="0"/>
              <a:t>Code) 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3130137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33400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Main functions of structural health monitoring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33400" y="1859340"/>
            <a:ext cx="76962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Monitor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and assess load conditions  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Examine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current design philosophy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Live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Assess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structure safety following a major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Reliable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data on actual condition of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Detect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early signs of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Facilitate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inspection and maintenance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Help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authority to make quick and right decision in emergency cases   </a:t>
            </a:r>
          </a:p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0405568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57200"/>
            <a:ext cx="5444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Unique </a:t>
            </a:r>
            <a:r>
              <a:rPr lang="en-US" sz="2400" dirty="0" smtClean="0"/>
              <a:t>design  and Ultra tall buildings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5000636"/>
            <a:ext cx="2919412" cy="938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3" y="3626689"/>
            <a:ext cx="2144053" cy="1309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5000636"/>
            <a:ext cx="2749182" cy="919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296" y="1076325"/>
            <a:ext cx="1605470" cy="384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671" y="1076324"/>
            <a:ext cx="1434129" cy="4210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096" y="1076325"/>
            <a:ext cx="1704975" cy="384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9" y="1076325"/>
            <a:ext cx="1874532" cy="23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1506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4678" t="10071" r="4813" b="17141"/>
          <a:stretch>
            <a:fillRect/>
          </a:stretch>
        </p:blipFill>
        <p:spPr>
          <a:xfrm>
            <a:off x="285720" y="1500174"/>
            <a:ext cx="6643734" cy="39563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SHM Outputs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1071546"/>
            <a:ext cx="22145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Real time data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143372" y="1071546"/>
            <a:ext cx="22145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Spectral Frequency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643306" y="5500702"/>
            <a:ext cx="26432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Mode Shape Animation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14348" y="5488560"/>
            <a:ext cx="22145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Damping Ratio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78797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63819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SHM </a:t>
            </a:r>
            <a:r>
              <a:rPr lang="en-US" sz="2400" dirty="0" smtClean="0"/>
              <a:t>system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285860"/>
            <a:ext cx="6115064" cy="443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8255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04800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ADNEC Capital Gate (35 floors)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" y="1196530"/>
            <a:ext cx="3095625" cy="429577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r="38760"/>
          <a:stretch>
            <a:fillRect/>
          </a:stretch>
        </p:blipFill>
        <p:spPr>
          <a:xfrm>
            <a:off x="4115688" y="1196530"/>
            <a:ext cx="2099386" cy="429577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19871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822" t="10957" r="5915" b="12143"/>
          <a:stretch>
            <a:fillRect/>
          </a:stretch>
        </p:blipFill>
        <p:spPr>
          <a:xfrm>
            <a:off x="642910" y="1643050"/>
            <a:ext cx="6072230" cy="3643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1071546"/>
            <a:ext cx="22145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Real time data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143372" y="1071546"/>
            <a:ext cx="22145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Spectral Frequency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714744" y="5429264"/>
            <a:ext cx="26432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Mode Shape Animation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57224" y="5429264"/>
            <a:ext cx="22145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Damping Ratio</a:t>
            </a:r>
            <a:endParaRPr lang="en-GB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SHM Outputs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23571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33CA0-F89F-4171-995E-416B4A68B6E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29"/>
          <a:stretch>
            <a:fillRect/>
          </a:stretch>
        </p:blipFill>
        <p:spPr>
          <a:xfrm>
            <a:off x="285720" y="857232"/>
            <a:ext cx="6777642" cy="45720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72648"/>
            <a:ext cx="4608512" cy="620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System Flow Chart of Emergency process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0"/>
            <a:ext cx="1008112" cy="382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44302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457200"/>
            <a:ext cx="3432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SHM ALARM SYSTEM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422112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</a:t>
            </a:r>
            <a:r>
              <a:rPr lang="en-US" sz="1600" dirty="0"/>
              <a:t>Alarm </a:t>
            </a:r>
            <a:r>
              <a:rPr lang="en-US" sz="1600" dirty="0" smtClean="0"/>
              <a:t>threshold </a:t>
            </a:r>
            <a:r>
              <a:rPr lang="en-US" sz="1600" dirty="0"/>
              <a:t>levels in the installed structural Health monitoring (SHM) systems are set </a:t>
            </a:r>
            <a:r>
              <a:rPr lang="en-US" sz="1600" b="1" dirty="0"/>
              <a:t>based on story drift ratios </a:t>
            </a:r>
            <a:r>
              <a:rPr lang="en-US" sz="1600" dirty="0"/>
              <a:t>. The alarm threshold system consists of three levels as follows : 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838200" y="2971800"/>
            <a:ext cx="7924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Alarm </a:t>
            </a:r>
            <a:r>
              <a:rPr lang="en-US" sz="1400" dirty="0"/>
              <a:t>Level 1:   – Story drift ratio= 0.005 – Safety level: Immediate occupancy 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 smtClean="0"/>
              <a:t>Alarm </a:t>
            </a:r>
            <a:r>
              <a:rPr lang="en-US" sz="1400" dirty="0"/>
              <a:t>Level 2:  – Story drift ratio= 0.010 – Safety level: Life safety 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 smtClean="0"/>
              <a:t>Alarm </a:t>
            </a:r>
            <a:r>
              <a:rPr lang="en-US" sz="1400" dirty="0"/>
              <a:t>Level 3:  -    Story drift ratio= 0.020 -    Safety level: Collapse prevention 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533400" y="3002280"/>
            <a:ext cx="228600" cy="22860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533400" y="3438465"/>
            <a:ext cx="228600" cy="22860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539496" y="3874650"/>
            <a:ext cx="228600" cy="2286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0994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634082"/>
          </a:xfrm>
        </p:spPr>
        <p:txBody>
          <a:bodyPr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National Center of Meteorology &amp; Seismology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7078038"/>
              </p:ext>
            </p:extLst>
          </p:nvPr>
        </p:nvGraphicFramePr>
        <p:xfrm>
          <a:off x="32047" y="685800"/>
          <a:ext cx="903649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Loss Estimation Web Page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loss estimation.jpg"/>
          <p:cNvPicPr>
            <a:picLocks noGrp="1" noChangeAspect="1"/>
          </p:cNvPicPr>
          <p:nvPr>
            <p:ph idx="1"/>
          </p:nvPr>
        </p:nvPicPr>
        <p:blipFill>
          <a:blip r:embed="rId3"/>
          <a:srcRect r="54082" b="38612"/>
          <a:stretch>
            <a:fillRect/>
          </a:stretch>
        </p:blipFill>
        <p:spPr>
          <a:xfrm>
            <a:off x="500034" y="1071546"/>
            <a:ext cx="6072230" cy="4631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b="12408"/>
          <a:stretch>
            <a:fillRect/>
          </a:stretch>
        </p:blipFill>
        <p:spPr bwMode="auto">
          <a:xfrm rot="621019">
            <a:off x="4317145" y="2833141"/>
            <a:ext cx="2925668" cy="25174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7107" name="Content Placeholder 4" descr="abu-dhabi-capital_gate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 r="3708" b="1515"/>
          <a:stretch>
            <a:fillRect/>
          </a:stretch>
        </p:blipFill>
        <p:spPr>
          <a:xfrm>
            <a:off x="685800" y="1143000"/>
            <a:ext cx="2089053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421438"/>
            <a:ext cx="762000" cy="365125"/>
          </a:xfrm>
        </p:spPr>
        <p:txBody>
          <a:bodyPr/>
          <a:lstStyle/>
          <a:p>
            <a:pPr>
              <a:defRPr/>
            </a:pPr>
            <a:fld id="{8967A225-DF89-4166-86C6-DB52D103C29C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7113" name="Picture 8" descr="http://www.visitabudhabi.ae/_data/global/seikh%20zayed%20mosq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581">
            <a:off x="3949597" y="935567"/>
            <a:ext cx="3217681" cy="21512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0726" name="AutoShape 4" descr="Ferrari World Abu Dhab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AutoShape 6" descr="Yas Hotel Abu Dhab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AutoShape 10" descr="data:image/jpg;base64,/9j/4AAQSkZJRgABAQAAAQABAAD/2wCEAAkGBhQSERUUEhQVFRQWGBYVFhUUFxUVFBUXFRgVFhYUFBQXGyYeFxklHxcVIC8gIycpLCwuFx8xNTAqNSYrLCkBCQoKDgwOGg8PGikkHB4pLCkpLCkpLCkpKSkpLCwsKiwpLCwsLCwsKSwtKSwpLCkpLCwpKSksKSksKSwsKSwsKf/AABEIALEBHAMBIgACEQEDEQH/xAAcAAABBQEBAQAAAAAAAAAAAAAGAAEDBAUCBwj/xABOEAACAAMDBggICQsEAgMAAAABAgADEQQSIQUxQXGBkQYHEyJRYXKhMlSCkrGywdIXIzVCUmJ0s9EWJCUzNENTk6LC8BQVc+Fj8USDo//EABkBAAMBAQEAAAAAAAAAAAAAAAABAgMEBf/EACgRAAICAgEEAgEEAwAAAAAAAAABAhEhMQMSIkFRE2EyM3GB8AQjsf/aAAwDAQACEQMRAD8Aj4D8B7FOsEibNs6vMZSWYlqk3mGg9Qjd+DjJ/iqb396H4tx+jLN2D67wS0jdJUYNuwa+DfJ/iqb396F8G+T/ABVN7+9BNSHpDpCtgx8G+TvFU3v70P8ABtk7xVN7+9BNSEIKQWwZ+DbJ3iqb396H+DbJ3iqb396N+1WtUAqc5oB0k5hGK2X2YgqtFJcEk5hLAYnAdBwx9MS2kVki+DbJ3iqb396HHFrk7xVN7+9HOTeFgdwrBlJwHzlJ6KgVEEqTQVLD5oqwxJA6aDEjVCtaY1b0Dnwa5O8VTe/vQvg1yd4qm9/ejfsuUJcw3Vdb30SaN5rUMW2kkQXEKYLfBrk7xVN7+9C+DXJ3iqb396CcCHpDpCsGPg0yd4qm9/ehfBpk7xVN7+9BRSFCpBbPO+GXAOwyZMppdnRS1ps0skF8VeZRlxbSI3fg0yd4qm9/ejrh/wDs8j7ZZPvRBJCoqwaHFnk7xVN7+9HXwZZO8VTe/vQSiOhDpBbBkcWOTfFE3v70dDiwyb4om9/egnUw8TQ7Bn4MMm+KJvf3occV+TfFJe9/egmESKYQ7BYcV2TfFJe+Z70dfBdkzxSXvme9GplfhFKs4N81YCtxcWpgKkaMSN8Cds4bTXZAtJQYjNiQrYKWJzH52qnTDUb0JyS2bPwX5M8Ul75nvQhxX5M8Ul+c/vQGz8ozrvPmOXbQSRdUHoFKEmuwdcS2O2zOT5TlX5lUIvNzmOKE49F6vY64r42R8q0F3wW5M8Ul75nvQ/wWZM8Ul75nvRgZO4YWhGAPxgwFMzd2HdBnkvhDLnYVo3RtpUdIwOMRKLjsuM1LRl/BZkzxSXvme9D/AAWZM8Ul75nvQVCJORiSwQPFZkzxSXvme9C+CzJnikvfM96DDkDDcgYAA/4LMmeKS98z3o8O41cjyrLlKZKkIJcsJLIUVoCygnOTH1GJBj5r48Vplib2JPqCAD1Hi1H6LsvYPrtBNSBri2+S7L2D67wSxutGD2NCh6Q9IYho4muFBJzAViSkZmWpvNpoFG215o68cdkKTpDSMvKT1PKHQGC9RJKimqjGsZzzbtloBQtMmKDougSyw3gbjE2VJhuSkAxug9ZLk09m+K1smgyGAzSpoQdd5MTtZWMZJFNlGyC6sybpUXUP13wrsF47o3Mm5bMq0AVokxUmSycymYoJTVevCMS1i7LWXpAvN23oTuW6Nhi5ZpQaRKnHHkBMQ9oG/KB1mZuUxclayRF08BhlqwCagmDwSecKEkHHNjgaxHkDKxDCVONb36tsa1/hsTnNMx0+mLghlPl5RR8a1Vu0Bg20d8VMoWY1IvEMGoT0FcQwx6q16jHP05aZ0dWpLQV2qRTEZogibIdv5eSGPhYq4+suBw68DticoOgRcJeGKUbyilCiZkh1lxpZnQKcPVrIkfbLH96ILJtjpmga4fS6SJH22x/eiDNkiHLJolgzLkdLLPRGjyXVEiyhB1h0mZyR6IcJGmJURmRjmg6w6Sncgd4RcJRKJlSmHKUJZs4lgZ9bU0RrcKcrCzy6A/GPUKOjRe/z2R5YJmOJq0wNXpxBu11tQ7BFxXUROXSPInGbOZmqQQQanE1FEUnpvXe8xUli+xZ83hMc2wa6gDXHTPcugZwQ57WgbM20x1lDmm4MxN86mxQbFNT1seiOhHKyxbCXcPTGaAafW8EqK/WB2EdMSyLSocS6i4RdJ0FjjynnAbIgsbfEt0rUp00N1ZpGoXd56IqSZV5gOnp7yerTDSJbNWW9ypIo1SijoIwZtmbW3VD2OZ80GjVvIRnDAYqNY7wIhtc3lArgmg5hrnqtSCethjrvQ9nWlX+jm7Zzbs+wdMHgWmH/AAY4Qhm5GaeeNOg4Cu7SNuoxVI8ZaYarNTAk17LjONRz7aR6Vway6J0tQfCIw1r4S6xnHSNUcvJDpydnFydWHs36QxMcXo4Lxkb0SFo+Y+PT5Ym9iT92sfSxePmfjwP6Xm9iT6ggQmep8Wg/Rdl7Deu0E1IGuLT5KsvYb12gnjoWjnezmkPSOqQqQxHNIHcrTbxpoLHYFFPxggtLUQnoECeVZtE2FRtJr6DviJPNFpYsgts6rLMPzZSsNZqEGwkHyYpZGAZJyucByc09YQsGG0OBHeVJw5GUBnKAtqQuo/u7o5yJLFHUjGcsyWvkpymGtgggS7SW+4zp80teY52NT11/9xp2SSP9NMl/PKi0jsy2u0p2SzbBGdIk32VBpIFejpO6p2RcsduC2oTD+rvXSP8AxEXCPMMWZfZ1wXtvJzwtcHFPKXFfaNsG2VZdZgINBNXDovDNt0bTACLEZdpKn9yzEnql1NRroN8HU+bfsyuPmMrDU1CO+m6M+X8k0bcWYtHfBuaZc8p82aMO2mnWVruEEM6XjAzauYRNX5hWYNWdh5pIgtmAH8enrjOSp2acbuNeimZWMdBImKwwWHZVApxhj83kfbbH96ILr0CnGOPzaR9tsX3ogmrEjJw0SK0Vg0SBoQywDDTZgUFjgAKk9AGJMRB4H+HGUrlnuA4zTdPTcHOf0AbYeweAGy7lU2i1Bq80spHUgoQNi4nrMYaTqTL5FAlDTsmir3dxia2zM7aWA3AAn2RBbsDQaTfPlYgbAf6o6oI4psQlUmNXEKSdeOA2mnfDshmBGztUod94E7CfMiSeOan1gC2tRdUebQ+VEtgl0VgTi4IUfWUE+glfLjRasybzRXW1BJikYqvNodKYhhtBbaYmmSOSvaSaqp6Uz3tooPOiokqpAFKndri9MImSwy/u6JTTcPgMeutQe0sW/om/Zxk9xUq3gvgeo/NbYe4mLFoFDc+hWva+d6KbIrWUUqx0UA7RzbsTsEW5pvqH04K+sDmttA3qemE9k32klkYVuHM2noIzNsxr1Exs5DtbJMZFwI50vty9HlCoOuMSWKKTpOA1fOPoG+L9jn0aXM0oyh+sZgd2G7pjKatGnHLpa/uD1KRaBMRXXwXUMNRFaR3djL4KTfi5kv8AhTWUdl6TBs5xGyNqkcZ6SK5WPmjjvH6Xm9iV6gj6dIj5k48vlib2JPqCGgZ6pxZ/JVl7Deu0E8DPFn8lWXsH12gnjoWjmY0dKtYakSSTQwMEUcstdl68d3+CA7KbEhF6t5Zj/wBQUcJplWCjQB3kn2CBe2Pzlb6KkjySwXvuxknmzSSwVssEFJRGZQ8v+W59N4HbFdrRyU+Sf4NwnXW847yIsWQBpIrmlzSzdky7x75VNsZU5izEnOTU7cTGyXgwk/Jq2izci8/6pMtPLJoR5AO8RnAYGNXLBJlyGI8JAWPSyhZePQbqofKjLA6II+yZbo1MpTb1nSaPDmqslzTTJwY16WAlHfBDwZm37GV+ow2ocO6kYEmjrNs2lFDy/wDklAmYBrBmeasafAWdVXX6x/qX/qI5F2/yacb76+glsCCZJQNjgyHvA7isaOSJ16RLJz3Qra15p7wYx8kTAJZBrVXPeB7pjRyLM5rjomzNzG//AHGM+TSZfE+5o06QocmOSYk2BTjKP5tI+22P72CKsDfGSfzaR9tsf3sEN6GIlBjoNEQaHDQhkweALh1bb827oQKu1gWP9kHIaPMssz706c31rw2Gg9KxUdkTeDHtC1ZegLQ6lLBqbu+OJiXyrNpHO6rlR6t0RMgpLrpvFdhAJ9A74dB8W3TWuzAN33NxjdSo5WiOWC4YEY1vga6KwG9N0cz5lGF00u5j1g1qNtTHdhmBWvHMMD5WHoJOyIJskhiukGmuNomEmya0gCrDAP4PUD4YGo82OLFOutjW6wut2Tp1jAjrESzBeQr/AA8QekYB++jaqxFZ1xLEeDjrOYd/oik+0T/JUTWlCh5P6OfrY0qdWYbIksL0N05m5p9IOsEA7IaYL6BvnLRG6x8xtwK+SOmGkigLYVPNG3wu6m+E3gPJZtJoxX6PNGzTtz7YeRModeBHV/mMMeegbC8lFbrX5rf27F6YUsc3XzRtz/51xDa6RpPqPQuDc2lpnD6SSX3XlNN4gmvQF5AmfnszqlS1/qMFt+PPs9VaJiY+ZOPL5Ym9iT6gj6ULx808d5/S83sSfUEVEGescWQ/RVl7B9doKKQM8WI/RVl7B9d4KLsdCeDnaOaQqR3dhXYLCgZy1PqzHop3K1PRA/bD8UvSarsBLH0rGrlKZW/1sv8AcfxjJti/Fr1Ma+WAR6piIlT9HGTpVZU/HOqkDpuMC39JMUJUm84HSQN+eNPJr3ZkpTmaobVOrL9F0xUkSyjTCc6AjymNynex2RonsxaWEXDO5WRNA/duJq9hqS2Gz4oxRsC8+8cyAufJzDfQbYlyNPCzlDYI9ZT9SzBdJ2VB2RxPkmUjq2Dlyh6uT8LvK7oqvBF+SvZ7WZc1Zq+ErB9ZBrj1HNBbkGQJdomBP1b8nNl9h6kDZWnkmAkmC3gla7y3T4UvAHpRmvAbGvedBzLtHwNdaN2wt+tFNIPe49saGR2504fWRt6Af2xmynPKTadfrLFrI8z4yZ2ZZ75o9kc832G/Gv8AYb9YUcgw9Yk2BTjJP5tJ+2WP72N6sYHGT+zSPtlj+9jdhiOwYesciOhDEIthHmNpapb61ffHfdj058x1R5ZONGXUK7MD3CBMmSwQnEFfq12jneiojlXowU5qXDtznYT3Qwakyp0Ek9FBWuymG2IXTnla6aV6cc/tikzJjzloApz4k68w/wA64mqComaQLp7QwU+bTzDEFvtAwfQw71wPoB2x1Zp1Ryee+Lw7XzBtoR5ca9eDBxfUcyJl1gc/SOkHAjaKiJ7RLC0UYg86vSD4PdjtMU5DVYChpnJ6hie6LMyffSulPVYmm44eUOiBzyCg6O7K904+CwutqNMdYIBGqO7SLrXfo4azpO30UilIn52+jm7RwX2nZEsy0FkDfOWit1j5h9K7BEuWSlDFFqy2i62aoOBHSDnGvMdYEXZMms5JeehXNpGDFh1EY6oH5VrIvN9GgHWxze07I1+D1rJV5jfuVKg6De8HdzthERKfkuHH4YV8Dp3KWi0TNBcINSBs29d8Gd6BHgHZbskNjVqvj9c1HcBBRUxglZ2N0TXo+bOO35Xm9iV6gj6NLR84cdR/S03sSvUEUhNnsPFeP0VZewfXeCm7A1xWr+ibJ2D67wVhY0siiIJHM9aKx6AfRFgRXykaSn7JhNjoB7YcCOsHvp7YzpovCaBoukeSbn90aT4sdVdxDHuEULEDytKVqCNtLw7wII6IlsoWtueaHNgKfV5o9FdsWsrt84fvmE3+kV/qZ90UGjQt6AyEoMZRCNqmDlATqYTBtEbVowvDMmZGtwiBIlTDjeSjU0TF/WA9eKnyoz7PJDTFBzVx1DE9wMX7LN5aVOlnwhW0S9OK1ExRrQ18iLvKI8MyZYxgk4LS7p62BbYGCjvvQOSwScM+jr6oJ8hfr3AzIqyxsOPeCdsTzvtof+Ou6zVDHlJuJ06cPCWLGQ5h5V6/w07mmRkPNUzJ3OUUqDUj6S9P+Zot8HZtZjkEEXEGBB+c+kRzy/E6IfqBiDCrHKHAQ8I1BTjKallkk6LZYz/+san+6y/pr5y/jGLxrSw1hRWAKm1WUEHMQXoQYHfyTsni0nzFilBy0xOSWw+OVZYHhKfKX8YUvK0sjwlHlL+MAX5JWPxaT5gjocEbH4tJ8xYfxS9i+SPoPjlSX9NfOX8YCbZkFmYlZkrO1KuMxzaOsxX/ACRsfi0nzFh/yRsfi0nzFg+N+xdcX4IZ3B2bib8nFQP1gz4VNdnfETcHJmBMyVW5dNJgz4r6tNsXRwQsfi0nzFh/yQsfi0nzBB0P2Fx9FFODzBCC0rwgV54NDmbeKHyRDPkF715Xl9XxigimbHYIbKeSsnyFJazSSRoCAnHNWMW1SbML/wCZyQEoBzV5zNiFFB0VOfR1xDi72OohDOyMxvENLq1ML64Vxam3uiOVkZgcWl0xBF8Yg4H/ADqEDeTmsrsFNjlDOahVIAAqSwIFBQEwS2LItgf/AONIzkHmDAjQw0GDpd5H2vREOD9FC8rLzkk3s5zDR0ekx1Z8g3TjOl0IKsK5wfaDQjUI0/yPsXisnzFhfkdYvFZPmLFdMvZNQ9Gc2Q1uheWTTU9Z29FO+LH+0SxJEoTVAvX2NRVjo04YYRZ/I6x+KyfMWF+Rtj8Vk+YsT8b9lJpaRuWPL6ylurc88agIkPCv/j86B/8AI6x+KyfMWG/I6xeKyfMEL437H1r0bx4Vnpl7/wDuPDeNO2crlGY+GKyxzc2CiPVPyOsXisnzBHknGLYZcm3OkpFRAqUVRQYqCcIpQryFpnvPFZ8k2TsH13grgT4rfkmydg+u8FVYAOop5YPxL6vSRFusUcsH4ltnpEJjQITFq56wR5y3R7IzBNukuM4AI3r7KxoWmZQ17J3U90xnW1Lt4fXpsF4+0Q4vBE1khtNnHLFRmLCnZahHcRHdgmX5kyWf3wYDtg35fet3yjHTYhJnQjqdaCi9zJFCTUMCucEEU6RiO+NU7Odqv5OrOaK7dC0Gt+b6L0NYbYZUxJijFTWmgjSp6iKjbF3K0u7iooJrcoBTMKDm7CzDZGYaxUXeSJrpNSfYRLtBIxlgcsh6UIDJ6QD1gxe4JLUzCfq/3GKspjMsbHTKIStceSZr20BzTyxGhwVl0lselvQB+JjPkfazXhXcjItovGfQgNeFc4JF8mlafVI1Rp8B5Try5cipMulM1KNSnRqjJmFVRzezuM4Oi+aGnaHdG3wQDXJhYgkvSoroVekZ8TGEng6IZkHqZhDxwDDFosAT40T+Zy/tVl+8ilSLfGefzOX9qsv3kVRG/GZTHAjoCGEdRoQICOgIYR1CGICMzLGUigKp4VGJP0QFLZtJzbxFu32vk0qPCOCjpNMIE5VoIMx/CuIcTpZmAvbTU6hSM5PwWkZmUajmVLPWraSZjYUrpoKDXWJeEM34y7QAKEJoa3mZEq3oGoRVSZdDTDnHNTrdq87YKnXSJrRI5QyMaBpSlj9FZV5GOwJ6ISQmyu45OQfpTRtEoHHzmFNSHpiV7S6PKnS8TNRQy5wzoeTdSOsqG8qKVttPKMWpQYBV0KqiirsAEaeRplLNMalTIa/LOFAZgEt9d08m2ukN6slbCiTMaaC0mYyzFJFA15Cy50KtVa9BAx3RfyTl4M4lWhQkw4KwBCOfo4+C3UdnRADwbylyM4AnmuQD1H5rf50wX5dsQmAPTw/CoaEMucjr04dPVGMo9Lo2jPqVhNOkXesf5niIRV4KZWM+W0qbXlZeBJzuh8F+s4UPXri5NS6SIqErwwkvKOaQ0OIcxZJwY8S40vlGZ2ZfqiPbTHiXGl8ozOzL9UQmNHuPFd8k2TsH13gprArxXfJNk7B9d4KogoesUcs/qW2ekRdrFLLH6pvJ9YQnoEBlqzDXTdeP90UsoGoQ9IqdYon9g3xdtK83UfSPxpvinaMZY6VNdj19qjfBEmRFZwTKmqNF1h04HnU2Y+TFezWppbBkN1hmIzxPZp4S6TmLEN2btG7mMVp0gq5Q5wSuvGn+a4qzOtG/MypPNnEzlOfLIvVAJIdVNcRmBKjyoHrZaGmMWY1Y5zgNFMw1RppbFUc48xprym7JRVrsoDsjHtEplcpTnBrp11puhcdIfIrNGxWwSmlh/AZWEzszcCdYAVh2RG7ZZXIWdgT4Ic10HEkEawBAjbwTMYDMOaPJoo9EE2WmEuyMCcAqp16BgYjkdpF8Sqwes7q0pcWvXmGIGFAqk+F1Z9cE/BWUBKAHznY99PZAek5G5NVvLzLzHA0DEuMK6cO6Djg1LokleoE6zzj6YmXg0hthdSFDQo1JBHjP/Y5f2qy/eRWAizxnfscv7VZfvIrxtxmUzoQ4hhDiNCDoQ8MIr5QtFyWTpzD291d0S9FIxcuW+pamZRcB620jYD3RiB+bNQaJYJ6bzTJWGwUGusT2mbUEnMrXm6yBm3sqxRyVNNZz5yJbNj9IMGB68Rep9WMS36KWU2pSWMyYGmlzi530HkxbmORYkwxLPLr/AOOomU2te80xmypJdwo0nOdHSTqFTsi+lqE1LQgzKqTJYP0ZJuEeY7MesGLrSM72zNC1A/zdGtJtaypyS2/VqGlTaZjyouzm2YU/4xFOwc29NP7sC71zGwTdi3kxSOIMVVkXRNbbMZbsj+EjFTT6ppB7kq0NNsuIq90PQ6WQVPWLyk74F5lnE9ZM9s10pPPXIUYnraXc2gxpcDsqlpsy9pYTKdXgkAdFLo2CI5O5fsaceHXs0Fnf6ealoFbq0DDplPS9uqG1iDXKMvAMNVRpBzQMWaw3leXSolM0oj6rYrrFG7hG1wbml7GEfw5RaS3TWWaKTsuxlLFSRpC8xY1YesOEjoLGrFRwVjxHjSH6RmdmX6oj3KkeHcavylM7Mv1RCZSPbeK/5JsnYPrvBTAbxY24DJtmTSJdT1AvMp6DBirRipJt0U00csT0Df8A9RBlGplPUaK7osufSPTEVsFZbD6p9EDAB7QcT1hu663sikuLlfpJd20DL303xcntQqdGnYQD3UjGyjNKTCFPgkY9YC0hRYpIjtU0BV8o01tT+2JbxcyZnkvrl4963e+IspKLwoKKVBHVfJeg1EkbItZPlGkxAM6ll6mAIw8lmG6G3gVZK7pWzY/xvShr6DFpAH5ObnIwftSlqrHWoG0GOGl0sp6py98t44yNMvcpLJoGWg7ZNE7yRthBixsly785B11OzH2Ro8L5w5FVoTVr1FIB5unMcxIiPg3I5zsRSlFx6TifQI4y1OBnoCAbikmrdPOzacw3xLzItYgZs6yy2JCihUhBRs7ABAM2NM0H2SJYDqcAFqM40CgwzwFZKswNoXChJvGhwomIwphiRvg8yOnOJ6KDeD+EOW0Lj/Fs2gYcwqwo0ECPGd+xy/tVl+8iCkT8Zv7JL+1WX7yI0lxtxvBnMYQ8Wkso64aZJHRFdSJ6WV4xeEFpphoAqRrI9ObbG6ZcBWWp5djT5z3RqAPtPdEzdqhxVZM21zCJQ+s7Mek0AArvJhsn4Osv6azAdcyWwQer50NOo4X6Id9iqqewRQk22k9Zh0Or7AwNPZAleBN0Kztdlu+lvi12irndQeXDZFtAS0IW8Eko/YmAy27mMSZVQI5lDwZdV6KtUljvw8kRWyfJBereCoLN2Ro2mg2xa02ZvaRbynLMsLJ0rVn7ZzDYoXeYpCNHLnPKT8ByyBmpm5RPi5g3re8uKVmkl2VB8401dZ1Z9kCwhPZr5Dl1ltINQ1pBMvGgDSjWXXtkOm0RDwam3bSv1gy7xUd4EULZaqzb0skBaCX0qEpcI68AdcbFqobRItC4LPZXoMyzLwWcnVRjUDodYGsZ8jTyvoP8hSg9sZDgJslXr9aXh6Cxi7IspkWyfLrUTUlWgaMcZT4eSm+MWyWgpa7Mymlb6Har076RrZQtJ/1lnYmt5J8rcUmKK7Gjl3A6LSn+5K8rEwuTi2VrDXIpSwVRWKR4XxrfKUzsy/VEe9lI8G42lplOZ2JfqCHYHsfFZjkuz1HzSNYvN/3BG6srClCumufqge4rvkqzdg+u8FZjNodkYmA4aeg5+mO2xBEV3k0NdeOkYGJEnaDv/wAzRNjAbKS3Vxzio3/+oyLdJBZXzKUF7RzlAHunbG3lxDyjqOl+7nD0DfGUksTFZDoKOSMKVCoeo/NOyBMTWTicnKIrfw6AnpVwHXc17fHKZQC3mXOt3vYH2R0lmYPcLcx15PU11bp6jeCxRWy3UftLhpFA+ffD2haZpZQ/Z3KeC02W69lpcw9xqPJjLAuyWK1Ul1Gep5oJOrExoy7zWGYFzS5iGukAh67AW744sFkv8imirO2oXR7KbYLCshFYBzASKM4DuPrMBX2wKW3KB5SY6qCWa6uBzDT1YAb4JMq2vk5bNeC4UBIJAJwGAxjGYSkYI01SwNCOTYC8aEUIOOiM4usmkleCzwSUtfcimZBn1scfJ3QdZKSiV6W9Ap+MeeLlOauZkl0Z1Iukiq3sRU/VEbllnzSQOVwpMoBQAaFwxzRD5M2zRcaqkw5DQwcQDSZ9pLgcqQlCaijGuOGI/wA6IJ8loQBeZmNMb130LrjSPJZEoUY3GX+ySvtdk+8iwkvpivxk/ssr7XZPvItxvF4MjtBDvLhLEgMAGblZ7kl200oNZwjzu1vza9BYDWQg94wa8MLVRFXWx2YDvJgCthIlp1lz6o/zXDWWJ4RE0ykhsM73a6KFQSP6RvMUrKOcScygtrIwUbyIuTT8U6fQ5NtpLBvXUbIpTMJdNLmvkpgN5J3Rqv8Apiy1lo3nWZ/FRJhPS1Aj/wBSsYgUXZXXMP8AQn4t6kTkF7NLp4STGl7JlHTv5SIrYwv0HgoAg1LhXaanbD+iH7LVmHKWWYnzpRE9ew1Jc0fdNsMVrJzZcyZpI5JdbA3jsWo8qO8j2wS5ys3gGqTB0y3BR/6WO6HyxJ5NhJ/h1vHpZsSd10bIfmheLKFI18jzr6NJOcMJ0vqdKX1HaQb0WMhVi3YU+MWmFOdXoAx/62xc1giDyqDq2n4yzGoHxwG8oKd5ixNmETrOdAnU8+W6+kxSyo4+JJwpOQ7nl0ia2ThflUOa0Se9rvtjki+1nTP9SLDSScI6IiKynAxNWM1o6Gc3Y8C43vlSZ2JXqCPfr0eA8bvynM7Er1BFRJZ7FxXH9FWbsH13gpd6Anoxwz7BARxX5Qky8mSA9okqxDG682WpUXiAKE1Gau2NvKOVFYjk7VZlA/8ANKxNdNTqiGx0asm2K4BFRj84U6e7rjubJrmzaRAtabXLCkzLVZzzaC7OlaGVjgNRjKtfCCWBVZ0onN4adOOYxF/RfSaWX0CzSRgRdIH0qilKnN4MZkiyAEhiR4Qu0OK0oanpAPojuz5fknwp0o4jPMX2mLP+7yfC5aT0frE0dVc0JP6H0mHlFWBBAJqaNmAvKBXHvrh6IU5C4D5kch3AzgqKONpqdsa4yrI53x0rHHw0z9OfGK1py9IAIE2TTSOUTThXPA5PwgUE9k+SLEyyZgDBkZ5ZOJ5yEMrDNgccOsCJLFZuRWhxNLtR0XidmeIJeW5H+mmhZ8oHmXaTEqMdGMZc/L4uy/jkatb1WSvhLnpopWJcpNFxirNZkW0ChPMxBAoakEEGpB0DvjXk5HkTKsZQvVBLaSQM+IjAyLlOTyeM2UuJwMxQdEXpHC+RLqhdDUjETJdPWiE5UU0rwTpwZpWkwYszeD9OtRn640pFhpSpUkEjMczYRizOHdnGkefL96I24wJFcLu2YsTkZtSshFZl/DTgBSlaadkaUuS4IoaDVgNkCz8ZcroT+cvuxyOM6X9GX/OHuw1aEzR4w7RWyyQRj/q7LjXA/GdFI0zADwn4bJaEkp8WPzmzuSJgbBZgrozdcFxy9Z/48n+Yn4x18bbjk55qmaAMdVjOGXbP/Hk/zE/GOv8AfrP/AB5P8xPxjQgG+GM+9MI6Ai7+d7RAzaADc6Azg6lCeyu+LuWcsy3mOwmIedUc5frU09Sxjm3S+SbnrW9Qc4ZmAqf6KbYIikKysXaYNLo+0ij+lYrW08+gzKAg8nOdpvHbEmSbXLE5WZ1ABqecM2b2xUmTlBIvrgSK3hjQ588bqrOd30mtkEE8qBQ8wutfpy6stOk0vRmiLNiyqknk2vqSHDkXhiq4XTr58QW15aTHVXUqGIBDA1WvNO6kCeWJrCO7ElWBPgrVjqXGm3AbY0MskzpMm0fOpyE0/Xlistj2pZA/+sxlLa0EpuetXIXOMFXE7zd3GL2QrZLYTbOzoBNWqEsoVZsqrSySc1ecnlw7zYqxRQWNCyiiqdMx1QdlSpbvujYYyf8AUp9Jd4jUS1y+XlJfS6hUVvClQbzGtc14nuh8jFBMK8suKyQdM1fWSkRz54Z5dK/r5OftrFTK2VpJmSPjENHDGjrhRlOOPVFKzZckvNlc8AcrLPOZQAAwJJNe+OWGIs35Fc0eq2R8Ds9sTXoxbFl6z0NZ8nR+8Tr64sflBZ/48n+Yn4xC0bs0ax4Jxt/KczsSvUEe0/lBZ/48n+Yn4x4hxpWlZmUZjIyst2XipDDBRpEWhMEoUKFFCFChQoAFChQoAFDwoUADQoUKABQoUKABQoUKABQ8KFAMRhoUKAQoUKFAAoUKFAAoeGhQwFChQoAFChQoQDw0KFDAUKFChAKFChQAKFChQ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7114" name="Picture 14" descr="http://www.blogcdn.com/www.autoblog.com/media/2009/11/ferrworld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11071">
            <a:off x="2421401" y="2287404"/>
            <a:ext cx="2886993" cy="22348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752600" y="5181600"/>
            <a:ext cx="61722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b="1" dirty="0">
                <a:latin typeface="Arial" pitchFamily="34" charset="0"/>
                <a:ea typeface="+mj-ea"/>
                <a:cs typeface="Simplified Arabic" pitchFamily="2" charset="-78"/>
              </a:rPr>
              <a:t>              </a:t>
            </a:r>
            <a:r>
              <a:rPr lang="en-GB" sz="3200" b="1" dirty="0" smtClean="0">
                <a:latin typeface="Arial" pitchFamily="34" charset="0"/>
                <a:ea typeface="+mj-ea"/>
                <a:cs typeface="Simplified Arabic" pitchFamily="2" charset="-78"/>
              </a:rPr>
              <a:t>Thank you</a:t>
            </a:r>
            <a:endParaRPr lang="en-US" sz="3200" b="1" dirty="0">
              <a:latin typeface="Arial" pitchFamily="34" charset="0"/>
              <a:ea typeface="+mj-ea"/>
              <a:cs typeface="Simplified Arabic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ubtitle 2"/>
          <p:cNvSpPr txBox="1">
            <a:spLocks/>
          </p:cNvSpPr>
          <p:nvPr/>
        </p:nvSpPr>
        <p:spPr bwMode="auto">
          <a:xfrm>
            <a:off x="76200" y="1143000"/>
            <a:ext cx="7848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q"/>
            </a:pPr>
            <a:endParaRPr lang="ar-AE" sz="2800">
              <a:cs typeface="Simplified Arabic" pitchFamily="18" charset="-7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1000" y="1752600"/>
            <a:ext cx="7391400" cy="3556575"/>
            <a:chOff x="381000" y="1752600"/>
            <a:chExt cx="7391400" cy="3556575"/>
          </a:xfrm>
        </p:grpSpPr>
        <p:pic>
          <p:nvPicPr>
            <p:cNvPr id="3" name="Content Placeholder 3" descr="photo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9600" y="1752600"/>
              <a:ext cx="3352800" cy="2819400"/>
            </a:xfrm>
            <a:prstGeom prst="rect">
              <a:avLst/>
            </a:prstGeom>
            <a:ln w="38100" cap="sq">
              <a:solidFill>
                <a:srgbClr val="0000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 descr="photo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1752600"/>
              <a:ext cx="3810000" cy="28352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487" name="TextBox 10"/>
            <p:cNvSpPr txBox="1">
              <a:spLocks noChangeArrowheads="1"/>
            </p:cNvSpPr>
            <p:nvPr/>
          </p:nvSpPr>
          <p:spPr bwMode="auto">
            <a:xfrm>
              <a:off x="571472" y="4724400"/>
              <a:ext cx="3214710" cy="36933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dirty="0" smtClean="0"/>
                <a:t>Earthquake Monitoring room </a:t>
              </a:r>
              <a:endParaRPr lang="en-US" dirty="0"/>
            </a:p>
          </p:txBody>
        </p:sp>
        <p:sp>
          <p:nvSpPr>
            <p:cNvPr id="20488" name="TextBox 11"/>
            <p:cNvSpPr txBox="1">
              <a:spLocks noChangeArrowheads="1"/>
            </p:cNvSpPr>
            <p:nvPr/>
          </p:nvSpPr>
          <p:spPr bwMode="auto">
            <a:xfrm>
              <a:off x="4572000" y="4724400"/>
              <a:ext cx="2971800" cy="5847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dirty="0" smtClean="0"/>
                <a:t>Display Screen(SHM, MMI, Risk Analysis</a:t>
              </a:r>
              <a:endParaRPr lang="en-US" sz="1600" dirty="0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214282" y="152400"/>
            <a:ext cx="7253318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GB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Earthquake Monitoring and Display Centre 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857232"/>
            <a:ext cx="5351953" cy="485778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11430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UAE Seismic Network Stage 1 - Dubai 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14529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857232"/>
            <a:ext cx="5357850" cy="486313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11430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UAE Seismic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Network Stage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2 -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Progress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42505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148" y="785794"/>
            <a:ext cx="5509364" cy="500066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11430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UAE Seismic Network Stage 3 - Progress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1834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3" y="857232"/>
            <a:ext cx="5430659" cy="492922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11430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UAE Seismic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Network Stage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4 - Progress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6528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833" y="714356"/>
            <a:ext cx="5588069" cy="507209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11430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UAE Seismic Network Stage 5 - Current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5572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6413</TotalTime>
  <Words>717</Words>
  <Application>Microsoft Office PowerPoint</Application>
  <PresentationFormat>On-screen Show (4:3)</PresentationFormat>
  <Paragraphs>213</Paragraphs>
  <Slides>31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Theme2</vt:lpstr>
      <vt:lpstr>Bitmap Image</vt:lpstr>
      <vt:lpstr>Seismic Network and Recent Seismicity in UAE and adjacent areas </vt:lpstr>
      <vt:lpstr>Contents</vt:lpstr>
      <vt:lpstr>National Center of Meteorology &amp; Seismology</vt:lpstr>
      <vt:lpstr>Slide 4</vt:lpstr>
      <vt:lpstr>UAE Seismic Network Stage 1 - Dubai  </vt:lpstr>
      <vt:lpstr>UAE Seismic Network Stage 2 - Progress </vt:lpstr>
      <vt:lpstr>UAE Seismic Network Stage 3 - Progress </vt:lpstr>
      <vt:lpstr>UAE Seismic Network Stage 4 - Progress </vt:lpstr>
      <vt:lpstr>UAE Seismic Network Stage 5 - Current </vt:lpstr>
      <vt:lpstr>Slide 10</vt:lpstr>
      <vt:lpstr>Slide 11</vt:lpstr>
      <vt:lpstr>Instruments </vt:lpstr>
      <vt:lpstr>Communications</vt:lpstr>
      <vt:lpstr>Seismicity</vt:lpstr>
      <vt:lpstr>Slide 15</vt:lpstr>
      <vt:lpstr>Slide 16</vt:lpstr>
      <vt:lpstr>Slide 17</vt:lpstr>
      <vt:lpstr>Slide 18</vt:lpstr>
      <vt:lpstr>Felt Earthquakes Map </vt:lpstr>
      <vt:lpstr>Shake Map Web page</vt:lpstr>
      <vt:lpstr>Slide 21</vt:lpstr>
      <vt:lpstr>Slide 22</vt:lpstr>
      <vt:lpstr>Slide 23</vt:lpstr>
      <vt:lpstr>SHM Outputs</vt:lpstr>
      <vt:lpstr>Slide 25</vt:lpstr>
      <vt:lpstr>Slide 26</vt:lpstr>
      <vt:lpstr>Slide 27</vt:lpstr>
      <vt:lpstr>Slide 28</vt:lpstr>
      <vt:lpstr>Slide 29</vt:lpstr>
      <vt:lpstr>Loss Estimation Web Page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rnd</dc:creator>
  <cp:lastModifiedBy>Hewlett-Packard Company</cp:lastModifiedBy>
  <cp:revision>673</cp:revision>
  <dcterms:created xsi:type="dcterms:W3CDTF">2006-08-16T00:00:00Z</dcterms:created>
  <dcterms:modified xsi:type="dcterms:W3CDTF">2017-10-27T06:06:00Z</dcterms:modified>
</cp:coreProperties>
</file>